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F5CB77"/>
    <a:srgbClr val="FFFF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34" autoAdjust="0"/>
    <p:restoredTop sz="83535" autoAdjust="0"/>
  </p:normalViewPr>
  <p:slideViewPr>
    <p:cSldViewPr>
      <p:cViewPr varScale="1">
        <p:scale>
          <a:sx n="106" d="100"/>
          <a:sy n="106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77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1CB4-8357-4051-95F0-8A4966824BE2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7F8B-A8E9-4B61-9CB7-01F4CE0F5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 slaj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482406"/>
            <a:ext cx="8963025" cy="5893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697760" cy="70466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4" y="-43916"/>
            <a:ext cx="4823048" cy="723457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75656" y="198884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„ Moje życie- moja pasja- moja szkoła”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Dzień dobry, nazywam się Marcin </a:t>
            </a:r>
            <a:r>
              <a:rPr lang="pl-PL" sz="3200" dirty="0" err="1" smtClean="0"/>
              <a:t>Kępowicz</a:t>
            </a:r>
            <a:r>
              <a:rPr lang="pl-PL" sz="3200" dirty="0" smtClean="0"/>
              <a:t>, jestem dyrektorem Zespołu Szkół Rolniczych Centrum Kształcenia Zawodowego w Pszczelej Woli. Za chwilę obejrzycie krótką prezentację dotyczącą jednego z wielu kierunków kształcenia w naszej szkole. Mam nadzieję, że wybierzecie naukę właśnie w naszej placówce, że będzie to Wasz zawodowy strzał w dziesiątkę i od września razem będziemy tworzyć niepowtarzalną </a:t>
            </a:r>
            <a:r>
              <a:rPr lang="pl-PL" sz="3200" dirty="0" err="1" smtClean="0"/>
              <a:t>pszczelowolską</a:t>
            </a:r>
            <a:r>
              <a:rPr lang="pl-PL" sz="3200" dirty="0" smtClean="0"/>
              <a:t> społeczność.</a:t>
            </a:r>
            <a:endParaRPr lang="pl-PL" sz="32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6" y="1340768"/>
            <a:ext cx="8667750" cy="46863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Moja szkoła- moja pasja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12032" y="16371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64432" y="17895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59632" y="14847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12032" y="16371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564432" y="17895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04" y="3284984"/>
            <a:ext cx="6365514" cy="3580602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" pitchFamily="34" charset="0"/>
                <a:cs typeface="Arial" pitchFamily="34" charset="0"/>
              </a:rPr>
              <a:t>Technikum Agrobiznesu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519" y="1052736"/>
            <a:ext cx="963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19050">
                  <a:noFill/>
                </a:ln>
                <a:effectLst/>
              </a:rPr>
              <a:t>Absolwent szkoły kształcącej w zawodzie technik agrobiznesu powinien być przygotowany do wykonywania następujących zadań zawodowych:</a:t>
            </a:r>
            <a:br>
              <a:rPr lang="pl-PL" sz="2000" dirty="0">
                <a:ln w="19050">
                  <a:noFill/>
                </a:ln>
                <a:effectLst/>
              </a:rPr>
            </a:br>
            <a:r>
              <a:rPr lang="pl-PL" sz="2000" dirty="0">
                <a:ln w="19050">
                  <a:noFill/>
                </a:ln>
                <a:effectLst/>
              </a:rPr>
              <a:t>1) organizowania i wykonywania prac związanych z produkcją roślinną i zwierzęcą;</a:t>
            </a:r>
            <a:br>
              <a:rPr lang="pl-PL" sz="2000" dirty="0">
                <a:ln w="19050">
                  <a:noFill/>
                </a:ln>
                <a:effectLst/>
              </a:rPr>
            </a:br>
            <a:r>
              <a:rPr lang="pl-PL" sz="2000" dirty="0">
                <a:ln w="19050">
                  <a:noFill/>
                </a:ln>
                <a:effectLst/>
              </a:rPr>
              <a:t>2) obsługi pojazdów, maszyn i urządzeń stosowanych w produkcji roślinnej i zwierzęcej;</a:t>
            </a:r>
            <a:br>
              <a:rPr lang="pl-PL" sz="2000" dirty="0">
                <a:ln w="19050">
                  <a:noFill/>
                </a:ln>
                <a:effectLst/>
              </a:rPr>
            </a:br>
            <a:r>
              <a:rPr lang="pl-PL" sz="2000" dirty="0">
                <a:ln w="19050">
                  <a:noFill/>
                </a:ln>
                <a:effectLst/>
              </a:rPr>
              <a:t>3) organizowania i wykonywania prac związanych z przetwórstwem spożywczym, usługami i handlem;</a:t>
            </a:r>
            <a:br>
              <a:rPr lang="pl-PL" sz="2000" dirty="0">
                <a:ln w="19050">
                  <a:noFill/>
                </a:ln>
                <a:effectLst/>
              </a:rPr>
            </a:br>
            <a:r>
              <a:rPr lang="pl-PL" sz="2000" dirty="0">
                <a:ln w="19050">
                  <a:noFill/>
                </a:ln>
                <a:effectLst/>
              </a:rPr>
              <a:t>4) prowadzenia marketingu i sprzedaży produktów rolniczych i spożywczych;</a:t>
            </a:r>
            <a:br>
              <a:rPr lang="pl-PL" sz="2000" dirty="0">
                <a:ln w="19050">
                  <a:noFill/>
                </a:ln>
                <a:effectLst/>
              </a:rPr>
            </a:br>
            <a:r>
              <a:rPr lang="pl-PL" sz="2000" dirty="0">
                <a:ln w="19050">
                  <a:noFill/>
                </a:ln>
                <a:effectLst/>
              </a:rPr>
              <a:t>5) prowadzenia dokumentacji przedsiębiorstwa w agrobiznesie.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kern="1200" dirty="0">
                <a:latin typeface="+mj-lt"/>
                <a:ea typeface="+mj-ea"/>
                <a:cs typeface="+mj-cs"/>
              </a:rPr>
              <a:t>Ile lat będziemy razem?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8FFA750F-749F-413F-AE9D-D29CA769333E}"/>
              </a:ext>
            </a:extLst>
          </p:cNvPr>
          <p:cNvSpPr txBox="1"/>
          <p:nvPr/>
        </p:nvSpPr>
        <p:spPr>
          <a:xfrm>
            <a:off x="251520" y="1052736"/>
            <a:ext cx="424780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pl-PL" b="1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pl-PL" b="1" dirty="0"/>
              <a:t>Technik agrobiznesu</a:t>
            </a:r>
            <a:r>
              <a:rPr lang="pl-PL" dirty="0"/>
              <a:t> jest propozycją dla tych, którzy interesują się  </a:t>
            </a:r>
            <a:r>
              <a:rPr lang="pl-PL" b="1" dirty="0"/>
              <a:t>produkcją rolną, organizowaniem dystrybucji i sprzedaży </a:t>
            </a:r>
            <a:r>
              <a:rPr lang="pl-PL" dirty="0"/>
              <a:t>produktów rolnych, ich </a:t>
            </a:r>
            <a:r>
              <a:rPr lang="pl-PL" b="1" dirty="0"/>
              <a:t>promocją i reklamą</a:t>
            </a:r>
            <a:r>
              <a:rPr lang="pl-PL" dirty="0"/>
              <a:t>, </a:t>
            </a:r>
            <a:r>
              <a:rPr lang="pl-PL" b="1" dirty="0"/>
              <a:t>oceną jakości i opłacalności </a:t>
            </a:r>
            <a:r>
              <a:rPr lang="pl-PL" dirty="0"/>
              <a:t>tychże produktów oraz </a:t>
            </a:r>
            <a:r>
              <a:rPr lang="pl-PL" b="1" dirty="0"/>
              <a:t>doboru właściwego sprzętu i materiałów </a:t>
            </a:r>
            <a:r>
              <a:rPr lang="pl-PL" dirty="0"/>
              <a:t>eksploatacyjnych.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pl-PL" dirty="0"/>
              <a:t>Wiedza uzyskana w szkole pozwoli na  sprawne organizowanie  i wykonywanie prac związanych z produkcją roślinną i zwierzęcą, z przetwórstwem spożywczym, usługami i handlem, obsługą pojazdów, maszyn i urządzeń stosowanych w produkcji roślinnej i zwierzęcej, prowadzenie marketingu i sprzedaży produktów rolniczych i spożywczych czy prowadzenie dokumentacji przedsiębiorstwa w agrobiznesie.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pl-PL" dirty="0"/>
              <a:t>Nauka trwa </a:t>
            </a:r>
            <a:r>
              <a:rPr lang="pl-PL" b="1" dirty="0"/>
              <a:t>5 lat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zewnętrzne, niebo, trawa, drzewo&#10;&#10;Opis wygenerowany automatycznie">
            <a:extLst>
              <a:ext uri="{FF2B5EF4-FFF2-40B4-BE49-F238E27FC236}">
                <a16:creationId xmlns="" xmlns:a16="http://schemas.microsoft.com/office/drawing/2014/main" id="{C9D94967-E7A1-40A5-A332-58958E3D2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22" r="23315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65" y="2420888"/>
            <a:ext cx="7888198" cy="44371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To co nas kręci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FE0E03A1-A05C-4BCF-89F9-ABAE5C5BCB44}"/>
              </a:ext>
            </a:extLst>
          </p:cNvPr>
          <p:cNvSpPr txBox="1"/>
          <p:nvPr/>
        </p:nvSpPr>
        <p:spPr>
          <a:xfrm>
            <a:off x="107504" y="1107087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Jeżeli lubisz:</a:t>
            </a:r>
            <a:br>
              <a:rPr lang="pl-PL" dirty="0"/>
            </a:br>
            <a:r>
              <a:rPr lang="pl-PL" dirty="0"/>
              <a:t>1) organizowanie i wykonywanie prac związanych z produkcją roślinną i zwierzęcą;</a:t>
            </a:r>
            <a:br>
              <a:rPr lang="pl-PL" dirty="0"/>
            </a:br>
            <a:r>
              <a:rPr lang="pl-PL" dirty="0"/>
              <a:t>2) obsługiwanie pojazdów, maszyn i urządzeń stosowanych </a:t>
            </a:r>
          </a:p>
          <a:p>
            <a:r>
              <a:rPr lang="pl-PL" dirty="0"/>
              <a:t>w produkcji roślinnej i zwierzęcej;</a:t>
            </a:r>
            <a:br>
              <a:rPr lang="pl-PL" dirty="0"/>
            </a:br>
            <a:r>
              <a:rPr lang="pl-PL" dirty="0"/>
              <a:t>3) organizowania i wykonywanie prac związanych z przetwórstwem spożywczym, usługami i handlem;</a:t>
            </a:r>
            <a:br>
              <a:rPr lang="pl-PL" dirty="0"/>
            </a:br>
            <a:r>
              <a:rPr lang="pl-PL" dirty="0"/>
              <a:t>4) prowadzenie marketingu i sprzedaży </a:t>
            </a:r>
            <a:br>
              <a:rPr lang="pl-PL" dirty="0"/>
            </a:br>
            <a:r>
              <a:rPr lang="pl-PL" dirty="0"/>
              <a:t>produktów rolniczych i spożywczych;</a:t>
            </a:r>
            <a:br>
              <a:rPr lang="pl-PL" dirty="0"/>
            </a:br>
            <a:r>
              <a:rPr lang="pl-PL" dirty="0"/>
              <a:t>5) prowadzenie dokumentacji przedsiębiorstwa </a:t>
            </a:r>
            <a:br>
              <a:rPr lang="pl-PL" dirty="0"/>
            </a:br>
            <a:r>
              <a:rPr lang="pl-PL" dirty="0"/>
              <a:t>w agrobiznesie</a:t>
            </a:r>
          </a:p>
          <a:p>
            <a:endParaRPr lang="pl-PL" dirty="0"/>
          </a:p>
          <a:p>
            <a:r>
              <a:rPr lang="pl-PL" dirty="0"/>
              <a:t>To przyjdź do nas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82654" cy="64807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Z sukcesem</a:t>
            </a:r>
          </a:p>
        </p:txBody>
      </p:sp>
      <p:pic>
        <p:nvPicPr>
          <p:cNvPr id="5" name="Obraz 4" descr="Obraz zawierający leżące, świnia domowa, wewnątrz, śpiący&#10;&#10;Opis wygenerowany automatycznie">
            <a:extLst>
              <a:ext uri="{FF2B5EF4-FFF2-40B4-BE49-F238E27FC236}">
                <a16:creationId xmlns="" xmlns:a16="http://schemas.microsoft.com/office/drawing/2014/main" id="{220A9AE6-48FA-4CA5-BD78-6B5E1B1E6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45" b="2564"/>
          <a:stretch/>
        </p:blipFill>
        <p:spPr>
          <a:xfrm>
            <a:off x="698921" y="836712"/>
            <a:ext cx="8136904" cy="45259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436622" y="55172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Przydatna jest wiedza i umiejętności z pogranicza ekonomii, rolnictwa, marketingu, zarządzania, finansów i rachunkowości oraz prawa.</a:t>
            </a:r>
            <a:br>
              <a:rPr lang="pl-PL" dirty="0"/>
            </a:br>
            <a:r>
              <a:rPr lang="pl-PL" dirty="0"/>
              <a:t>Wskazana jest umiejętność obsługi komputera i znajomość języków obcych.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Czasem z porażką</a:t>
            </a:r>
          </a:p>
        </p:txBody>
      </p:sp>
      <p:pic>
        <p:nvPicPr>
          <p:cNvPr id="4098" name="Picture 2" descr="Bull, Cattle, Animal, Mammal, Male, 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328592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 flipH="1" flipV="1">
            <a:off x="1444363" y="5238492"/>
            <a:ext cx="6367997" cy="128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47971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Technik agrobiznesu realizuje czynności związane z produkcją rolną, organizowaniem dystrybucji i sprzedaży produktów rolnych, ich promocją i reklamą, oceną jakości i opłacalności tychże produktów, doboru właściwego sprzętu i materiałów eksploatacyjnych.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Ale zawsze do przodu</a:t>
            </a:r>
          </a:p>
        </p:txBody>
      </p:sp>
      <p:pic>
        <p:nvPicPr>
          <p:cNvPr id="3074" name="Picture 2" descr="Pig, Animal, Sow, Happy 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6900"/>
            <a:ext cx="6552728" cy="408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99592" y="53012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Pracę znajdziesz w:</a:t>
            </a:r>
          </a:p>
          <a:p>
            <a:r>
              <a:rPr lang="pl-PL" dirty="0"/>
              <a:t>przedsiębiorstwach przetwórstwa rolno-spożywczego</a:t>
            </a:r>
          </a:p>
          <a:p>
            <a:r>
              <a:rPr lang="pl-PL" dirty="0"/>
              <a:t>firmach handlowych</a:t>
            </a:r>
          </a:p>
          <a:p>
            <a:r>
              <a:rPr lang="pl-PL" dirty="0"/>
              <a:t>urzędach administracji samorządowej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185</Words>
  <Application>Microsoft Office PowerPoint</Application>
  <PresentationFormat>Pokaz na ekranie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Dzień dobry, nazywam się Marcin Kępowicz, jestem dyrektorem Zespołu Szkół Rolniczych Centrum Kształcenia Zawodowego w Pszczelej Woli. Za chwilę obejrzycie krótką prezentację dotyczącą jednego z wielu kierunków kształcenia w naszej szkole. Mam nadzieję, że wybierzecie naukę właśnie w naszej placówce, że będzie to Wasz zawodowy strzał w dziesiątkę i od września razem będziemy tworzyć niepowtarzalną pszczelowolską społeczność.</vt:lpstr>
      <vt:lpstr>Moja szkoła- moja pasja</vt:lpstr>
      <vt:lpstr>Technikum Agrobiznesu</vt:lpstr>
      <vt:lpstr>Ile lat będziemy razem?</vt:lpstr>
      <vt:lpstr>To co nas kręci</vt:lpstr>
      <vt:lpstr>Z sukcesem</vt:lpstr>
      <vt:lpstr>Czasem z porażką</vt:lpstr>
      <vt:lpstr>Ale zawsze do przodu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48607753403</dc:creator>
  <cp:lastModifiedBy>zsr ckz</cp:lastModifiedBy>
  <cp:revision>27</cp:revision>
  <dcterms:created xsi:type="dcterms:W3CDTF">2021-01-20T16:08:23Z</dcterms:created>
  <dcterms:modified xsi:type="dcterms:W3CDTF">2021-04-20T12:13:27Z</dcterms:modified>
</cp:coreProperties>
</file>