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300" r:id="rId3"/>
    <p:sldId id="299" r:id="rId4"/>
    <p:sldId id="298" r:id="rId5"/>
    <p:sldId id="260" r:id="rId6"/>
    <p:sldId id="307" r:id="rId7"/>
    <p:sldId id="313" r:id="rId8"/>
    <p:sldId id="326" r:id="rId9"/>
    <p:sldId id="331" r:id="rId10"/>
    <p:sldId id="330" r:id="rId11"/>
    <p:sldId id="325" r:id="rId12"/>
    <p:sldId id="328" r:id="rId13"/>
    <p:sldId id="297" r:id="rId14"/>
    <p:sldId id="306" r:id="rId15"/>
    <p:sldId id="296" r:id="rId16"/>
    <p:sldId id="262" r:id="rId17"/>
    <p:sldId id="272" r:id="rId18"/>
    <p:sldId id="290" r:id="rId19"/>
    <p:sldId id="276" r:id="rId20"/>
    <p:sldId id="274" r:id="rId21"/>
    <p:sldId id="278" r:id="rId22"/>
    <p:sldId id="320" r:id="rId23"/>
    <p:sldId id="268" r:id="rId24"/>
    <p:sldId id="304" r:id="rId25"/>
    <p:sldId id="263" r:id="rId26"/>
    <p:sldId id="291" r:id="rId27"/>
    <p:sldId id="269" r:id="rId28"/>
    <p:sldId id="295" r:id="rId29"/>
    <p:sldId id="264" r:id="rId30"/>
    <p:sldId id="270" r:id="rId31"/>
    <p:sldId id="327" r:id="rId32"/>
    <p:sldId id="332" r:id="rId33"/>
    <p:sldId id="333" r:id="rId34"/>
    <p:sldId id="319" r:id="rId35"/>
    <p:sldId id="280" r:id="rId36"/>
    <p:sldId id="281" r:id="rId37"/>
    <p:sldId id="322" r:id="rId38"/>
    <p:sldId id="288" r:id="rId39"/>
    <p:sldId id="282" r:id="rId40"/>
    <p:sldId id="286" r:id="rId41"/>
    <p:sldId id="301" r:id="rId42"/>
    <p:sldId id="303" r:id="rId43"/>
    <p:sldId id="302" r:id="rId44"/>
    <p:sldId id="266" r:id="rId45"/>
    <p:sldId id="289" r:id="rId46"/>
    <p:sldId id="293" r:id="rId47"/>
    <p:sldId id="323" r:id="rId48"/>
    <p:sldId id="324" r:id="rId49"/>
    <p:sldId id="311" r:id="rId50"/>
    <p:sldId id="285" r:id="rId51"/>
    <p:sldId id="284" r:id="rId52"/>
    <p:sldId id="283" r:id="rId53"/>
    <p:sldId id="292" r:id="rId54"/>
    <p:sldId id="294" r:id="rId55"/>
    <p:sldId id="316" r:id="rId56"/>
    <p:sldId id="317" r:id="rId57"/>
    <p:sldId id="318" r:id="rId58"/>
    <p:sldId id="305" r:id="rId59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87106"/>
    <a:srgbClr val="F5CB77"/>
    <a:srgbClr val="080808"/>
    <a:srgbClr val="000000"/>
    <a:srgbClr val="FFFF66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3015C1-9ACD-4810-84FA-0D879B124378}" type="doc">
      <dgm:prSet loTypeId="urn:microsoft.com/office/officeart/2008/layout/AlternatingHexagons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4DF275BA-83CB-407A-9954-67EB6B52A562}">
      <dgm:prSet phldrT="[Tekst]"/>
      <dgm:spPr/>
      <dgm:t>
        <a:bodyPr/>
        <a:lstStyle/>
        <a:p>
          <a:pPr>
            <a:lnSpc>
              <a:spcPct val="150000"/>
            </a:lnSpc>
          </a:pPr>
          <a:r>
            <a:rPr lang="pl-PL" sz="1600" dirty="0">
              <a:latin typeface="Georgia" panose="02040502050405020303" pitchFamily="18" charset="0"/>
            </a:rPr>
            <a:t>Zawód:</a:t>
          </a:r>
        </a:p>
        <a:p>
          <a:pPr>
            <a:lnSpc>
              <a:spcPct val="150000"/>
            </a:lnSpc>
          </a:pPr>
          <a:r>
            <a:rPr lang="pl-PL" sz="1600" dirty="0">
              <a:latin typeface="Georgia" panose="02040502050405020303" pitchFamily="18" charset="0"/>
            </a:rPr>
            <a:t>Technik </a:t>
          </a:r>
        </a:p>
        <a:p>
          <a:pPr>
            <a:lnSpc>
              <a:spcPct val="150000"/>
            </a:lnSpc>
          </a:pPr>
          <a:r>
            <a:rPr lang="pl-PL" sz="1600" dirty="0">
              <a:latin typeface="Georgia" panose="02040502050405020303" pitchFamily="18" charset="0"/>
            </a:rPr>
            <a:t>Żywienia i Usług Gastronomicznych</a:t>
          </a:r>
        </a:p>
      </dgm:t>
    </dgm:pt>
    <dgm:pt modelId="{9C07B1A6-4646-4C0D-B71C-FB48D8F6E601}" type="parTrans" cxnId="{BC293BE8-6CAD-4144-990E-0060BF36A443}">
      <dgm:prSet/>
      <dgm:spPr/>
      <dgm:t>
        <a:bodyPr/>
        <a:lstStyle/>
        <a:p>
          <a:endParaRPr lang="pl-PL"/>
        </a:p>
      </dgm:t>
    </dgm:pt>
    <dgm:pt modelId="{A42607F6-BA46-4613-A29D-1903FE624A73}" type="sibTrans" cxnId="{BC293BE8-6CAD-4144-990E-0060BF36A443}">
      <dgm:prSet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pl-PL" sz="1350" dirty="0">
              <a:latin typeface="Georgia" panose="02040502050405020303" pitchFamily="18" charset="0"/>
            </a:rPr>
            <a:t>Kwalifikacja I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pl-PL" sz="1350" dirty="0">
              <a:latin typeface="Georgia" panose="02040502050405020303" pitchFamily="18" charset="0"/>
            </a:rPr>
            <a:t>Przygotowywanie 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pl-PL" sz="1350" dirty="0">
              <a:latin typeface="Georgia" panose="02040502050405020303" pitchFamily="18" charset="0"/>
            </a:rPr>
            <a:t>i Wydawanie Dań </a:t>
          </a:r>
        </a:p>
      </dgm:t>
    </dgm:pt>
    <dgm:pt modelId="{C10B173D-5CD1-4F3F-AAD7-D8D574BE58D1}">
      <dgm:prSet phldrT="[Tekst]"/>
      <dgm:spPr/>
      <dgm:t>
        <a:bodyPr/>
        <a:lstStyle/>
        <a:p>
          <a:pPr>
            <a:lnSpc>
              <a:spcPct val="150000"/>
            </a:lnSpc>
            <a:buClr>
              <a:srgbClr val="E48312"/>
            </a:buClr>
            <a:buSzPct val="80000"/>
            <a:buFont typeface="Arial" panose="020B0604020202020204" pitchFamily="34" charset="0"/>
            <a:buChar char="•"/>
          </a:pPr>
          <a:r>
            <a:rPr lang="pl-PL" dirty="0">
              <a:solidFill>
                <a:schemeClr val="accent4"/>
              </a:solidFill>
              <a:latin typeface="Georgia" panose="02040502050405020303" pitchFamily="18" charset="0"/>
            </a:rPr>
            <a:t>Okres nauki: 5-letnie </a:t>
          </a:r>
        </a:p>
      </dgm:t>
    </dgm:pt>
    <dgm:pt modelId="{69A19986-3B3F-4A49-97A0-0A3505890BBF}" type="parTrans" cxnId="{DF2EA4B9-73AB-4A09-9E38-53DBF29BBA87}">
      <dgm:prSet/>
      <dgm:spPr/>
      <dgm:t>
        <a:bodyPr/>
        <a:lstStyle/>
        <a:p>
          <a:endParaRPr lang="pl-PL"/>
        </a:p>
      </dgm:t>
    </dgm:pt>
    <dgm:pt modelId="{48F1F8F5-32F1-4F2E-9E52-C662F407FA08}" type="sibTrans" cxnId="{DF2EA4B9-73AB-4A09-9E38-53DBF29BBA87}">
      <dgm:prSet/>
      <dgm:spPr/>
      <dgm:t>
        <a:bodyPr/>
        <a:lstStyle/>
        <a:p>
          <a:endParaRPr lang="pl-PL"/>
        </a:p>
      </dgm:t>
    </dgm:pt>
    <dgm:pt modelId="{0AAA2E17-77AC-4C16-8159-8DA6EA323171}">
      <dgm:prSet phldrT="[Tekst]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pl-PL" altLang="pl-PL" sz="1350" dirty="0">
              <a:latin typeface="Georgia" panose="02040502050405020303" pitchFamily="18" charset="0"/>
            </a:rPr>
            <a:t>Kwalifikacja II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pl-PL" altLang="pl-PL" sz="1350" dirty="0">
              <a:latin typeface="Georgia" panose="02040502050405020303" pitchFamily="18" charset="0"/>
            </a:rPr>
            <a:t>Organizacja 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pl-PL" altLang="pl-PL" sz="1350" dirty="0">
              <a:latin typeface="Georgia" panose="02040502050405020303" pitchFamily="18" charset="0"/>
            </a:rPr>
            <a:t>Żywienia i Usług Gastronomicznych</a:t>
          </a:r>
          <a:endParaRPr lang="pl-PL" sz="1350" b="0" dirty="0">
            <a:latin typeface="Georgia" panose="02040502050405020303" pitchFamily="18" charset="0"/>
          </a:endParaRPr>
        </a:p>
      </dgm:t>
    </dgm:pt>
    <dgm:pt modelId="{4047DF55-260C-406D-A063-EA0C597F525B}" type="parTrans" cxnId="{2B2C1879-9052-45F5-AB32-E87CA3521076}">
      <dgm:prSet/>
      <dgm:spPr/>
      <dgm:t>
        <a:bodyPr/>
        <a:lstStyle/>
        <a:p>
          <a:endParaRPr lang="pl-PL"/>
        </a:p>
      </dgm:t>
    </dgm:pt>
    <dgm:pt modelId="{4071DDE7-69BE-4791-AD14-191A80EAC486}" type="sibTrans" cxnId="{2B2C1879-9052-45F5-AB32-E87CA3521076}">
      <dgm:prSet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pl-PL" sz="1500" dirty="0">
              <a:latin typeface="Georgia" panose="02040502050405020303" pitchFamily="18" charset="0"/>
            </a:rPr>
            <a:t>Specjalizacja</a:t>
          </a:r>
          <a:r>
            <a:rPr lang="pl-PL" sz="1500" baseline="0" dirty="0">
              <a:latin typeface="Georgia" panose="02040502050405020303" pitchFamily="18" charset="0"/>
            </a:rPr>
            <a:t> I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pl-PL" sz="1500" baseline="0" dirty="0">
              <a:latin typeface="Georgia" panose="02040502050405020303" pitchFamily="18" charset="0"/>
            </a:rPr>
            <a:t>Dietetyka</a:t>
          </a:r>
          <a:endParaRPr lang="pl-PL" sz="1500" dirty="0">
            <a:latin typeface="Georgia" panose="02040502050405020303" pitchFamily="18" charset="0"/>
          </a:endParaRPr>
        </a:p>
      </dgm:t>
    </dgm:pt>
    <dgm:pt modelId="{C3A12561-2A86-45B6-ADF5-08312347A90C}">
      <dgm:prSet phldrT="[Tekst]"/>
      <dgm:spPr/>
      <dgm:t>
        <a:bodyPr/>
        <a:lstStyle/>
        <a:p>
          <a:pPr algn="r">
            <a:lnSpc>
              <a:spcPct val="150000"/>
            </a:lnSpc>
            <a:spcAft>
              <a:spcPts val="0"/>
            </a:spcAft>
            <a:buClr>
              <a:srgbClr val="E48312"/>
            </a:buClr>
            <a:buSzPct val="80000"/>
            <a:buFont typeface="Wingdings 3"/>
            <a:buChar char=""/>
          </a:pPr>
          <a:endParaRPr lang="pl-PL" dirty="0">
            <a:latin typeface="Georgia" panose="02040502050405020303" pitchFamily="18" charset="0"/>
          </a:endParaRPr>
        </a:p>
      </dgm:t>
    </dgm:pt>
    <dgm:pt modelId="{3C13F0E7-60C3-4754-A86A-5C069776B320}" type="parTrans" cxnId="{05C89A0A-B99A-4D73-BDC2-26C8033D25B7}">
      <dgm:prSet/>
      <dgm:spPr/>
      <dgm:t>
        <a:bodyPr/>
        <a:lstStyle/>
        <a:p>
          <a:endParaRPr lang="pl-PL"/>
        </a:p>
      </dgm:t>
    </dgm:pt>
    <dgm:pt modelId="{603C36F7-1329-45AB-B565-29EC3B02845E}" type="sibTrans" cxnId="{05C89A0A-B99A-4D73-BDC2-26C8033D25B7}">
      <dgm:prSet/>
      <dgm:spPr/>
      <dgm:t>
        <a:bodyPr/>
        <a:lstStyle/>
        <a:p>
          <a:endParaRPr lang="pl-PL"/>
        </a:p>
      </dgm:t>
    </dgm:pt>
    <dgm:pt modelId="{7C9303A6-3BA2-4303-B17C-33AF1A927BD8}">
      <dgm:prSet phldrT="[Tekst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pl-PL" sz="1500" dirty="0">
              <a:latin typeface="Georgia" panose="02040502050405020303" pitchFamily="18" charset="0"/>
            </a:rPr>
            <a:t>Specjalizacja II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pl-PL" sz="1500" dirty="0">
              <a:latin typeface="Georgia" panose="02040502050405020303" pitchFamily="18" charset="0"/>
            </a:rPr>
            <a:t>Chemia żywności</a:t>
          </a:r>
        </a:p>
      </dgm:t>
    </dgm:pt>
    <dgm:pt modelId="{CBD2B0C9-2022-4949-988D-EBDCE5B864FE}" type="parTrans" cxnId="{CB0E4B26-41B0-45B0-8088-A59EC5C3FBB4}">
      <dgm:prSet/>
      <dgm:spPr/>
      <dgm:t>
        <a:bodyPr/>
        <a:lstStyle/>
        <a:p>
          <a:endParaRPr lang="pl-PL"/>
        </a:p>
      </dgm:t>
    </dgm:pt>
    <dgm:pt modelId="{432514E0-6CA4-48AD-9601-76B24E2DDBE5}" type="sibTrans" cxnId="{CB0E4B26-41B0-45B0-8088-A59EC5C3FBB4}">
      <dgm:prSet custT="1"/>
      <dgm:spPr/>
      <dgm:t>
        <a:bodyPr/>
        <a:lstStyle/>
        <a:p>
          <a:pPr>
            <a:lnSpc>
              <a:spcPct val="150000"/>
            </a:lnSpc>
          </a:pPr>
          <a:endParaRPr lang="pl-PL" sz="1600" dirty="0">
            <a:latin typeface="Georgia" panose="02040502050405020303" pitchFamily="18" charset="0"/>
          </a:endParaRPr>
        </a:p>
      </dgm:t>
    </dgm:pt>
    <dgm:pt modelId="{CE1124FC-09E2-450D-A2FF-70102BC66F0F}">
      <dgm:prSet/>
      <dgm:spPr/>
      <dgm:t>
        <a:bodyPr/>
        <a:lstStyle/>
        <a:p>
          <a:pPr>
            <a:lnSpc>
              <a:spcPct val="150000"/>
            </a:lnSpc>
            <a:buClr>
              <a:srgbClr val="E48312"/>
            </a:buClr>
            <a:buSzPct val="80000"/>
            <a:buFont typeface="Arial" panose="020B0604020202020204" pitchFamily="34" charset="0"/>
            <a:buChar char="•"/>
          </a:pPr>
          <a:r>
            <a:rPr lang="pl-PL" dirty="0">
              <a:solidFill>
                <a:schemeClr val="accent4"/>
              </a:solidFill>
              <a:latin typeface="Georgia" panose="02040502050405020303" pitchFamily="18" charset="0"/>
            </a:rPr>
            <a:t>Rozszerzenia: </a:t>
          </a:r>
        </a:p>
      </dgm:t>
    </dgm:pt>
    <dgm:pt modelId="{97F5D1E5-2EC6-4D47-879F-1BF9F4EFAFD5}" type="parTrans" cxnId="{2C1960BB-01EA-42E2-A582-F38AC13E9230}">
      <dgm:prSet/>
      <dgm:spPr/>
      <dgm:t>
        <a:bodyPr/>
        <a:lstStyle/>
        <a:p>
          <a:endParaRPr lang="pl-PL"/>
        </a:p>
      </dgm:t>
    </dgm:pt>
    <dgm:pt modelId="{75EA52C4-877A-4612-8615-436785B63BB7}" type="sibTrans" cxnId="{2C1960BB-01EA-42E2-A582-F38AC13E9230}">
      <dgm:prSet/>
      <dgm:spPr/>
      <dgm:t>
        <a:bodyPr/>
        <a:lstStyle/>
        <a:p>
          <a:endParaRPr lang="pl-PL"/>
        </a:p>
      </dgm:t>
    </dgm:pt>
    <dgm:pt modelId="{2EE5310A-929D-46B5-A2EA-8B84644C1BD1}">
      <dgm:prSet/>
      <dgm:spPr/>
      <dgm:t>
        <a:bodyPr/>
        <a:lstStyle/>
        <a:p>
          <a:pPr>
            <a:lnSpc>
              <a:spcPct val="150000"/>
            </a:lnSpc>
            <a:buClr>
              <a:srgbClr val="E48312"/>
            </a:buClr>
            <a:buSzPct val="80000"/>
            <a:buFont typeface="Arial" panose="020B0604020202020204" pitchFamily="34" charset="0"/>
            <a:buChar char="•"/>
          </a:pPr>
          <a:r>
            <a:rPr lang="pl-PL" dirty="0">
              <a:solidFill>
                <a:schemeClr val="accent4"/>
              </a:solidFill>
              <a:latin typeface="Georgia" panose="02040502050405020303" pitchFamily="18" charset="0"/>
            </a:rPr>
            <a:t>j. angielski, biologia</a:t>
          </a:r>
        </a:p>
      </dgm:t>
    </dgm:pt>
    <dgm:pt modelId="{E9B4EBE4-6A4B-4DF0-9BEC-21147B96BDBE}" type="parTrans" cxnId="{F5FCA3BA-67CF-4C1C-9159-CE4C466C67DE}">
      <dgm:prSet/>
      <dgm:spPr/>
      <dgm:t>
        <a:bodyPr/>
        <a:lstStyle/>
        <a:p>
          <a:endParaRPr lang="pl-PL"/>
        </a:p>
      </dgm:t>
    </dgm:pt>
    <dgm:pt modelId="{71243465-E197-45A0-9296-05AF39C24765}" type="sibTrans" cxnId="{F5FCA3BA-67CF-4C1C-9159-CE4C466C67DE}">
      <dgm:prSet/>
      <dgm:spPr/>
      <dgm:t>
        <a:bodyPr/>
        <a:lstStyle/>
        <a:p>
          <a:endParaRPr lang="pl-PL"/>
        </a:p>
      </dgm:t>
    </dgm:pt>
    <dgm:pt modelId="{EDF3551E-0D21-4C98-9367-283C1695601C}" type="pres">
      <dgm:prSet presAssocID="{BB3015C1-9ACD-4810-84FA-0D879B12437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0832CA20-EECD-45B0-9774-0DA8A874A31E}" type="pres">
      <dgm:prSet presAssocID="{4DF275BA-83CB-407A-9954-67EB6B52A562}" presName="composite" presStyleCnt="0"/>
      <dgm:spPr/>
    </dgm:pt>
    <dgm:pt modelId="{8B561606-9376-4BED-9FDF-E66A2D818172}" type="pres">
      <dgm:prSet presAssocID="{4DF275BA-83CB-407A-9954-67EB6B52A56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6EA5341-CD95-4C50-9A5E-413767CC9229}" type="pres">
      <dgm:prSet presAssocID="{4DF275BA-83CB-407A-9954-67EB6B52A56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40AF337-A19C-4691-8C68-1A3B56F3ECBA}" type="pres">
      <dgm:prSet presAssocID="{4DF275BA-83CB-407A-9954-67EB6B52A562}" presName="BalanceSpacing" presStyleCnt="0"/>
      <dgm:spPr/>
    </dgm:pt>
    <dgm:pt modelId="{1A82A0C7-09F0-4F95-8430-038B13288B6A}" type="pres">
      <dgm:prSet presAssocID="{4DF275BA-83CB-407A-9954-67EB6B52A562}" presName="BalanceSpacing1" presStyleCnt="0"/>
      <dgm:spPr/>
    </dgm:pt>
    <dgm:pt modelId="{9480B3EC-61A2-4AC6-B686-73284D8569F0}" type="pres">
      <dgm:prSet presAssocID="{A42607F6-BA46-4613-A29D-1903FE624A73}" presName="Accent1Text" presStyleLbl="node1" presStyleIdx="1" presStyleCnt="6" custLinFactNeighborX="53677" custLinFactNeighborY="84880"/>
      <dgm:spPr/>
      <dgm:t>
        <a:bodyPr/>
        <a:lstStyle/>
        <a:p>
          <a:endParaRPr lang="pl-PL"/>
        </a:p>
      </dgm:t>
    </dgm:pt>
    <dgm:pt modelId="{562999D7-8389-45E1-8E14-1CF944F52DE7}" type="pres">
      <dgm:prSet presAssocID="{A42607F6-BA46-4613-A29D-1903FE624A73}" presName="spaceBetweenRectangles" presStyleCnt="0"/>
      <dgm:spPr/>
    </dgm:pt>
    <dgm:pt modelId="{2CDA2979-EB92-4E6D-9D2B-236382086C45}" type="pres">
      <dgm:prSet presAssocID="{0AAA2E17-77AC-4C16-8159-8DA6EA323171}" presName="composite" presStyleCnt="0"/>
      <dgm:spPr/>
    </dgm:pt>
    <dgm:pt modelId="{90CF414A-C329-4534-A440-6FFBAAF58157}" type="pres">
      <dgm:prSet presAssocID="{0AAA2E17-77AC-4C16-8159-8DA6EA323171}" presName="Parent1" presStyleLbl="node1" presStyleIdx="2" presStyleCnt="6" custLinFactX="9464" custLinFactNeighborX="100000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B51B0FF-EEB9-426E-9CAA-DEEE02F2B0D1}" type="pres">
      <dgm:prSet presAssocID="{0AAA2E17-77AC-4C16-8159-8DA6EA32317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29E2863-A0E3-41CF-87BB-1B4EC13987A5}" type="pres">
      <dgm:prSet presAssocID="{0AAA2E17-77AC-4C16-8159-8DA6EA323171}" presName="BalanceSpacing" presStyleCnt="0"/>
      <dgm:spPr/>
    </dgm:pt>
    <dgm:pt modelId="{6E698CB7-89E6-46A1-8309-E0FBC81441F9}" type="pres">
      <dgm:prSet presAssocID="{0AAA2E17-77AC-4C16-8159-8DA6EA323171}" presName="BalanceSpacing1" presStyleCnt="0"/>
      <dgm:spPr/>
    </dgm:pt>
    <dgm:pt modelId="{0A292F3D-70D1-490E-B7AB-88273289C0BA}" type="pres">
      <dgm:prSet presAssocID="{4071DDE7-69BE-4791-AD14-191A80EAC486}" presName="Accent1Text" presStyleLbl="node1" presStyleIdx="3" presStyleCnt="6" custLinFactX="-59481" custLinFactNeighborX="-100000" custLinFactNeighborY="85750"/>
      <dgm:spPr/>
      <dgm:t>
        <a:bodyPr/>
        <a:lstStyle/>
        <a:p>
          <a:endParaRPr lang="pl-PL"/>
        </a:p>
      </dgm:t>
    </dgm:pt>
    <dgm:pt modelId="{C9BB74DD-AE81-449A-8BB5-D5EF34684F4C}" type="pres">
      <dgm:prSet presAssocID="{4071DDE7-69BE-4791-AD14-191A80EAC486}" presName="spaceBetweenRectangles" presStyleCnt="0"/>
      <dgm:spPr/>
    </dgm:pt>
    <dgm:pt modelId="{FE3B7B61-C8CF-44E9-9560-1C37CDA3B110}" type="pres">
      <dgm:prSet presAssocID="{7C9303A6-3BA2-4303-B17C-33AF1A927BD8}" presName="composite" presStyleCnt="0"/>
      <dgm:spPr/>
    </dgm:pt>
    <dgm:pt modelId="{3F9DE5EF-81B5-4E54-AEA8-A58063EB6C42}" type="pres">
      <dgm:prSet presAssocID="{7C9303A6-3BA2-4303-B17C-33AF1A927BD8}" presName="Parent1" presStyleLbl="node1" presStyleIdx="4" presStyleCnt="6" custLinFactX="10046" custLinFactNeighborX="100000" custLinFactNeighborY="8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1F714CE-BF39-48E0-AB10-78701AD8E62B}" type="pres">
      <dgm:prSet presAssocID="{7C9303A6-3BA2-4303-B17C-33AF1A927BD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1DCC7F7-0CE2-477B-9F19-F21C929F5187}" type="pres">
      <dgm:prSet presAssocID="{7C9303A6-3BA2-4303-B17C-33AF1A927BD8}" presName="BalanceSpacing" presStyleCnt="0"/>
      <dgm:spPr/>
    </dgm:pt>
    <dgm:pt modelId="{AAD34550-A0FB-4C78-A820-81013AA0A76C}" type="pres">
      <dgm:prSet presAssocID="{7C9303A6-3BA2-4303-B17C-33AF1A927BD8}" presName="BalanceSpacing1" presStyleCnt="0"/>
      <dgm:spPr/>
    </dgm:pt>
    <dgm:pt modelId="{52F1D213-179D-429B-9C29-C07CE8932023}" type="pres">
      <dgm:prSet presAssocID="{432514E0-6CA4-48AD-9601-76B24E2DDBE5}" presName="Accent1Text" presStyleLbl="node1" presStyleIdx="5" presStyleCnt="6" custLinFactX="9832" custLinFactNeighborX="100000" custLinFactNeighborY="870"/>
      <dgm:spPr/>
      <dgm:t>
        <a:bodyPr/>
        <a:lstStyle/>
        <a:p>
          <a:endParaRPr lang="pl-PL"/>
        </a:p>
      </dgm:t>
    </dgm:pt>
  </dgm:ptLst>
  <dgm:cxnLst>
    <dgm:cxn modelId="{888ADAAF-EC00-48FE-9682-AC3206A4B587}" type="presOf" srcId="{C3A12561-2A86-45B6-ADF5-08312347A90C}" destId="{5B51B0FF-EEB9-426E-9CAA-DEEE02F2B0D1}" srcOrd="0" destOrd="0" presId="urn:microsoft.com/office/officeart/2008/layout/AlternatingHexagons"/>
    <dgm:cxn modelId="{2C1960BB-01EA-42E2-A582-F38AC13E9230}" srcId="{4DF275BA-83CB-407A-9954-67EB6B52A562}" destId="{CE1124FC-09E2-450D-A2FF-70102BC66F0F}" srcOrd="1" destOrd="0" parTransId="{97F5D1E5-2EC6-4D47-879F-1BF9F4EFAFD5}" sibTransId="{75EA52C4-877A-4612-8615-436785B63BB7}"/>
    <dgm:cxn modelId="{37DCEE56-85DA-4119-AC7F-0D8C3CAD25DB}" type="presOf" srcId="{BB3015C1-9ACD-4810-84FA-0D879B124378}" destId="{EDF3551E-0D21-4C98-9367-283C1695601C}" srcOrd="0" destOrd="0" presId="urn:microsoft.com/office/officeart/2008/layout/AlternatingHexagons"/>
    <dgm:cxn modelId="{64AFAD34-76D4-43ED-95CF-628331E43D5B}" type="presOf" srcId="{2EE5310A-929D-46B5-A2EA-8B84644C1BD1}" destId="{66EA5341-CD95-4C50-9A5E-413767CC9229}" srcOrd="0" destOrd="2" presId="urn:microsoft.com/office/officeart/2008/layout/AlternatingHexagons"/>
    <dgm:cxn modelId="{2319939E-9B5B-4468-B51E-2CECF1389CBC}" type="presOf" srcId="{C10B173D-5CD1-4F3F-AAD7-D8D574BE58D1}" destId="{66EA5341-CD95-4C50-9A5E-413767CC9229}" srcOrd="0" destOrd="0" presId="urn:microsoft.com/office/officeart/2008/layout/AlternatingHexagons"/>
    <dgm:cxn modelId="{8FB296C7-4753-47E9-B29F-864A1D33AA68}" type="presOf" srcId="{432514E0-6CA4-48AD-9601-76B24E2DDBE5}" destId="{52F1D213-179D-429B-9C29-C07CE8932023}" srcOrd="0" destOrd="0" presId="urn:microsoft.com/office/officeart/2008/layout/AlternatingHexagons"/>
    <dgm:cxn modelId="{BC293BE8-6CAD-4144-990E-0060BF36A443}" srcId="{BB3015C1-9ACD-4810-84FA-0D879B124378}" destId="{4DF275BA-83CB-407A-9954-67EB6B52A562}" srcOrd="0" destOrd="0" parTransId="{9C07B1A6-4646-4C0D-B71C-FB48D8F6E601}" sibTransId="{A42607F6-BA46-4613-A29D-1903FE624A73}"/>
    <dgm:cxn modelId="{63FD230B-63CD-4956-A962-1E0E57E25878}" type="presOf" srcId="{4DF275BA-83CB-407A-9954-67EB6B52A562}" destId="{8B561606-9376-4BED-9FDF-E66A2D818172}" srcOrd="0" destOrd="0" presId="urn:microsoft.com/office/officeart/2008/layout/AlternatingHexagons"/>
    <dgm:cxn modelId="{62E00197-49D3-467F-B7C3-35A1922FE4C5}" type="presOf" srcId="{A42607F6-BA46-4613-A29D-1903FE624A73}" destId="{9480B3EC-61A2-4AC6-B686-73284D8569F0}" srcOrd="0" destOrd="0" presId="urn:microsoft.com/office/officeart/2008/layout/AlternatingHexagons"/>
    <dgm:cxn modelId="{F5FCA3BA-67CF-4C1C-9159-CE4C466C67DE}" srcId="{4DF275BA-83CB-407A-9954-67EB6B52A562}" destId="{2EE5310A-929D-46B5-A2EA-8B84644C1BD1}" srcOrd="2" destOrd="0" parTransId="{E9B4EBE4-6A4B-4DF0-9BEC-21147B96BDBE}" sibTransId="{71243465-E197-45A0-9296-05AF39C24765}"/>
    <dgm:cxn modelId="{88B46788-B710-4B59-8FB5-55C71048E0A6}" type="presOf" srcId="{CE1124FC-09E2-450D-A2FF-70102BC66F0F}" destId="{66EA5341-CD95-4C50-9A5E-413767CC9229}" srcOrd="0" destOrd="1" presId="urn:microsoft.com/office/officeart/2008/layout/AlternatingHexagons"/>
    <dgm:cxn modelId="{05C89A0A-B99A-4D73-BDC2-26C8033D25B7}" srcId="{0AAA2E17-77AC-4C16-8159-8DA6EA323171}" destId="{C3A12561-2A86-45B6-ADF5-08312347A90C}" srcOrd="0" destOrd="0" parTransId="{3C13F0E7-60C3-4754-A86A-5C069776B320}" sibTransId="{603C36F7-1329-45AB-B565-29EC3B02845E}"/>
    <dgm:cxn modelId="{CB0E4B26-41B0-45B0-8088-A59EC5C3FBB4}" srcId="{BB3015C1-9ACD-4810-84FA-0D879B124378}" destId="{7C9303A6-3BA2-4303-B17C-33AF1A927BD8}" srcOrd="2" destOrd="0" parTransId="{CBD2B0C9-2022-4949-988D-EBDCE5B864FE}" sibTransId="{432514E0-6CA4-48AD-9601-76B24E2DDBE5}"/>
    <dgm:cxn modelId="{DF2EA4B9-73AB-4A09-9E38-53DBF29BBA87}" srcId="{4DF275BA-83CB-407A-9954-67EB6B52A562}" destId="{C10B173D-5CD1-4F3F-AAD7-D8D574BE58D1}" srcOrd="0" destOrd="0" parTransId="{69A19986-3B3F-4A49-97A0-0A3505890BBF}" sibTransId="{48F1F8F5-32F1-4F2E-9E52-C662F407FA08}"/>
    <dgm:cxn modelId="{10DDFD4E-9111-4B55-99E6-01F20A486941}" type="presOf" srcId="{4071DDE7-69BE-4791-AD14-191A80EAC486}" destId="{0A292F3D-70D1-490E-B7AB-88273289C0BA}" srcOrd="0" destOrd="0" presId="urn:microsoft.com/office/officeart/2008/layout/AlternatingHexagons"/>
    <dgm:cxn modelId="{2B2C1879-9052-45F5-AB32-E87CA3521076}" srcId="{BB3015C1-9ACD-4810-84FA-0D879B124378}" destId="{0AAA2E17-77AC-4C16-8159-8DA6EA323171}" srcOrd="1" destOrd="0" parTransId="{4047DF55-260C-406D-A063-EA0C597F525B}" sibTransId="{4071DDE7-69BE-4791-AD14-191A80EAC486}"/>
    <dgm:cxn modelId="{C632196A-8967-4A0E-9B8A-E4D91327049F}" type="presOf" srcId="{0AAA2E17-77AC-4C16-8159-8DA6EA323171}" destId="{90CF414A-C329-4534-A440-6FFBAAF58157}" srcOrd="0" destOrd="0" presId="urn:microsoft.com/office/officeart/2008/layout/AlternatingHexagons"/>
    <dgm:cxn modelId="{DC78095A-DC16-47AC-ADC7-BD2B8F739320}" type="presOf" srcId="{7C9303A6-3BA2-4303-B17C-33AF1A927BD8}" destId="{3F9DE5EF-81B5-4E54-AEA8-A58063EB6C42}" srcOrd="0" destOrd="0" presId="urn:microsoft.com/office/officeart/2008/layout/AlternatingHexagons"/>
    <dgm:cxn modelId="{AC18FB0A-9123-45B9-98FA-2486C6AC998C}" type="presParOf" srcId="{EDF3551E-0D21-4C98-9367-283C1695601C}" destId="{0832CA20-EECD-45B0-9774-0DA8A874A31E}" srcOrd="0" destOrd="0" presId="urn:microsoft.com/office/officeart/2008/layout/AlternatingHexagons"/>
    <dgm:cxn modelId="{93CA15A0-D184-4A0E-AD0A-9C965B15D628}" type="presParOf" srcId="{0832CA20-EECD-45B0-9774-0DA8A874A31E}" destId="{8B561606-9376-4BED-9FDF-E66A2D818172}" srcOrd="0" destOrd="0" presId="urn:microsoft.com/office/officeart/2008/layout/AlternatingHexagons"/>
    <dgm:cxn modelId="{B0EDA97E-A67D-410F-9BFF-A729C9C32E98}" type="presParOf" srcId="{0832CA20-EECD-45B0-9774-0DA8A874A31E}" destId="{66EA5341-CD95-4C50-9A5E-413767CC9229}" srcOrd="1" destOrd="0" presId="urn:microsoft.com/office/officeart/2008/layout/AlternatingHexagons"/>
    <dgm:cxn modelId="{191870BA-2F4B-464D-A12D-244ACE695930}" type="presParOf" srcId="{0832CA20-EECD-45B0-9774-0DA8A874A31E}" destId="{D40AF337-A19C-4691-8C68-1A3B56F3ECBA}" srcOrd="2" destOrd="0" presId="urn:microsoft.com/office/officeart/2008/layout/AlternatingHexagons"/>
    <dgm:cxn modelId="{E794BD34-DDC3-4F52-8B61-30B7611723BD}" type="presParOf" srcId="{0832CA20-EECD-45B0-9774-0DA8A874A31E}" destId="{1A82A0C7-09F0-4F95-8430-038B13288B6A}" srcOrd="3" destOrd="0" presId="urn:microsoft.com/office/officeart/2008/layout/AlternatingHexagons"/>
    <dgm:cxn modelId="{8B943257-8AF5-4199-B478-6F6BA4E08A43}" type="presParOf" srcId="{0832CA20-EECD-45B0-9774-0DA8A874A31E}" destId="{9480B3EC-61A2-4AC6-B686-73284D8569F0}" srcOrd="4" destOrd="0" presId="urn:microsoft.com/office/officeart/2008/layout/AlternatingHexagons"/>
    <dgm:cxn modelId="{7FC2E0EC-3EE0-4B7B-8A74-DB7D99A08CF5}" type="presParOf" srcId="{EDF3551E-0D21-4C98-9367-283C1695601C}" destId="{562999D7-8389-45E1-8E14-1CF944F52DE7}" srcOrd="1" destOrd="0" presId="urn:microsoft.com/office/officeart/2008/layout/AlternatingHexagons"/>
    <dgm:cxn modelId="{3F378B05-3CED-477C-B741-96811CBC1ED7}" type="presParOf" srcId="{EDF3551E-0D21-4C98-9367-283C1695601C}" destId="{2CDA2979-EB92-4E6D-9D2B-236382086C45}" srcOrd="2" destOrd="0" presId="urn:microsoft.com/office/officeart/2008/layout/AlternatingHexagons"/>
    <dgm:cxn modelId="{DA4A2E23-A78F-402B-8ED5-CE0D1C7B5F26}" type="presParOf" srcId="{2CDA2979-EB92-4E6D-9D2B-236382086C45}" destId="{90CF414A-C329-4534-A440-6FFBAAF58157}" srcOrd="0" destOrd="0" presId="urn:microsoft.com/office/officeart/2008/layout/AlternatingHexagons"/>
    <dgm:cxn modelId="{22B9D483-7FF2-4FCD-9016-DF4D09E9B13E}" type="presParOf" srcId="{2CDA2979-EB92-4E6D-9D2B-236382086C45}" destId="{5B51B0FF-EEB9-426E-9CAA-DEEE02F2B0D1}" srcOrd="1" destOrd="0" presId="urn:microsoft.com/office/officeart/2008/layout/AlternatingHexagons"/>
    <dgm:cxn modelId="{3102F554-1F1C-4BA1-AC47-225D7CD29EED}" type="presParOf" srcId="{2CDA2979-EB92-4E6D-9D2B-236382086C45}" destId="{929E2863-A0E3-41CF-87BB-1B4EC13987A5}" srcOrd="2" destOrd="0" presId="urn:microsoft.com/office/officeart/2008/layout/AlternatingHexagons"/>
    <dgm:cxn modelId="{201210D7-BA08-4383-87D5-B531C0BA9C41}" type="presParOf" srcId="{2CDA2979-EB92-4E6D-9D2B-236382086C45}" destId="{6E698CB7-89E6-46A1-8309-E0FBC81441F9}" srcOrd="3" destOrd="0" presId="urn:microsoft.com/office/officeart/2008/layout/AlternatingHexagons"/>
    <dgm:cxn modelId="{30D93A31-2242-4326-AC64-F0E2885B453D}" type="presParOf" srcId="{2CDA2979-EB92-4E6D-9D2B-236382086C45}" destId="{0A292F3D-70D1-490E-B7AB-88273289C0BA}" srcOrd="4" destOrd="0" presId="urn:microsoft.com/office/officeart/2008/layout/AlternatingHexagons"/>
    <dgm:cxn modelId="{F3C4CD17-F931-44FE-9119-308743A873D0}" type="presParOf" srcId="{EDF3551E-0D21-4C98-9367-283C1695601C}" destId="{C9BB74DD-AE81-449A-8BB5-D5EF34684F4C}" srcOrd="3" destOrd="0" presId="urn:microsoft.com/office/officeart/2008/layout/AlternatingHexagons"/>
    <dgm:cxn modelId="{C80C585D-144D-47C6-8C06-CBDE94C093FC}" type="presParOf" srcId="{EDF3551E-0D21-4C98-9367-283C1695601C}" destId="{FE3B7B61-C8CF-44E9-9560-1C37CDA3B110}" srcOrd="4" destOrd="0" presId="urn:microsoft.com/office/officeart/2008/layout/AlternatingHexagons"/>
    <dgm:cxn modelId="{014F528A-D088-4337-AFD2-7A36658C7D3C}" type="presParOf" srcId="{FE3B7B61-C8CF-44E9-9560-1C37CDA3B110}" destId="{3F9DE5EF-81B5-4E54-AEA8-A58063EB6C42}" srcOrd="0" destOrd="0" presId="urn:microsoft.com/office/officeart/2008/layout/AlternatingHexagons"/>
    <dgm:cxn modelId="{8AAE3EBB-7942-437D-865F-95439D8CB264}" type="presParOf" srcId="{FE3B7B61-C8CF-44E9-9560-1C37CDA3B110}" destId="{B1F714CE-BF39-48E0-AB10-78701AD8E62B}" srcOrd="1" destOrd="0" presId="urn:microsoft.com/office/officeart/2008/layout/AlternatingHexagons"/>
    <dgm:cxn modelId="{591089EA-9AC4-4A58-8E76-3861A0C6F77E}" type="presParOf" srcId="{FE3B7B61-C8CF-44E9-9560-1C37CDA3B110}" destId="{A1DCC7F7-0CE2-477B-9F19-F21C929F5187}" srcOrd="2" destOrd="0" presId="urn:microsoft.com/office/officeart/2008/layout/AlternatingHexagons"/>
    <dgm:cxn modelId="{60CCDA5E-AE7C-4550-9A4C-E529B05B28A2}" type="presParOf" srcId="{FE3B7B61-C8CF-44E9-9560-1C37CDA3B110}" destId="{AAD34550-A0FB-4C78-A820-81013AA0A76C}" srcOrd="3" destOrd="0" presId="urn:microsoft.com/office/officeart/2008/layout/AlternatingHexagons"/>
    <dgm:cxn modelId="{A216995F-863E-42BD-BA73-F8E10E6792F3}" type="presParOf" srcId="{FE3B7B61-C8CF-44E9-9560-1C37CDA3B110}" destId="{52F1D213-179D-429B-9C29-C07CE8932023}" srcOrd="4" destOrd="0" presId="urn:microsoft.com/office/officeart/2008/layout/AlternatingHexagons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4ECD95-ACE0-4822-919C-1B91D32B35FD}" type="datetimeFigureOut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77C8A8-E09A-402E-9A53-C40AF6798D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ymbol zastępczy obrazu slajd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Symbol zastępczy notatek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67588" name="Symbol zastępczy numeru slajd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BFDC9F-9B14-4A12-9834-EE4E3BD76C68}" type="slidenum">
              <a:rPr lang="pl-PL" altLang="pl-PL" smtClean="0"/>
              <a:pPr/>
              <a:t>21</a:t>
            </a:fld>
            <a:endParaRPr lang="pl-PL" alt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EF22A-5AC3-4745-86ED-0940C7E191D4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EF0BD-2F47-443B-B2D2-DB47E9AB8CA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96903-8C67-4E1F-89A9-7B48908A0AFA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28341-6C32-492F-800F-A62D565EB26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7CE70-465E-4E2A-B0A1-70421A221781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1A401-6406-418F-93F2-F7A31F410DF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28D2B-E655-4DCC-B871-F16F6764A9FA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49430-EC89-48FB-A7A3-9403438CA56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712F2-24BD-4351-9DAE-F15E69C67079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15E9-1ECB-425B-B75A-FDAB34497CA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97149-F9CB-48B7-9F31-C015DE26F9C0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0D150-965D-4BD0-B932-546A6393FB9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C33D4-DB29-4A5B-BAE7-3F27229E1377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29A42-6691-462E-A976-BA92D76D1B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C0D75-BB25-4D17-A75E-F5A12557B4E8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A3B07-7659-4B6F-8577-81C54BCE479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4BA16-76E0-4234-B7C8-C98E20345C80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6606-6F8A-4E05-BCFA-026CA7EC64C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9F01-C32B-4763-978A-1CC837234FA6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A8DA-0FEE-411C-8380-82B3351F99C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C8D9-070F-42D2-88D4-4206376B6825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1622D-8CC5-4169-9297-DCF9DFB48B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 advClick="0" advTm="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F93317-BE30-4DF5-B9A9-32939EBED2F2}" type="datetime1">
              <a:rPr lang="pl-PL"/>
              <a:pPr>
                <a:defRPr/>
              </a:pPr>
              <a:t>2021-04-20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F767711-CB5F-4DE7-91EF-25CE13CD920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ole tekstowe 1"/>
          <p:cNvSpPr txBox="1">
            <a:spLocks noChangeArrowheads="1"/>
          </p:cNvSpPr>
          <p:nvPr/>
        </p:nvSpPr>
        <p:spPr bwMode="auto">
          <a:xfrm>
            <a:off x="827088" y="1557338"/>
            <a:ext cx="58896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pl-PL" altLang="pl-PL" sz="3600" b="1">
                <a:latin typeface="Georgia" pitchFamily="18" charset="0"/>
              </a:rPr>
              <a:t>Zespół Szkół Rolniczych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pl-PL" altLang="pl-PL" sz="2400" b="1">
                <a:latin typeface="Georgia" pitchFamily="18" charset="0"/>
              </a:rPr>
              <a:t>Centrum Kształcenia Zawodowego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pl-PL" altLang="pl-PL" sz="2400" b="1">
                <a:latin typeface="Georgia" pitchFamily="18" charset="0"/>
              </a:rPr>
              <a:t>w Pszczelej Woli</a:t>
            </a:r>
          </a:p>
        </p:txBody>
      </p:sp>
      <p:pic>
        <p:nvPicPr>
          <p:cNvPr id="3076" name="Obraz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249613"/>
            <a:ext cx="32639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az 3"/>
          <p:cNvPicPr>
            <a:picLocks noChangeAspect="1" noChangeArrowheads="1"/>
          </p:cNvPicPr>
          <p:nvPr/>
        </p:nvPicPr>
        <p:blipFill>
          <a:blip r:embed="rId2"/>
          <a:srcRect l="12540" r="12540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3"/>
          <p:cNvPicPr>
            <a:picLocks noChangeAspect="1" noChangeArrowheads="1"/>
          </p:cNvPicPr>
          <p:nvPr/>
        </p:nvPicPr>
        <p:blipFill>
          <a:blip r:embed="rId2"/>
          <a:srcRect l="12552" r="125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az 2"/>
          <p:cNvPicPr>
            <a:picLocks noChangeAspect="1" noChangeArrowheads="1"/>
          </p:cNvPicPr>
          <p:nvPr/>
        </p:nvPicPr>
        <p:blipFill>
          <a:blip r:embed="rId2"/>
          <a:srcRect l="8554" t="-323" r="16573" b="323"/>
          <a:stretch>
            <a:fillRect/>
          </a:stretch>
        </p:blipFill>
        <p:spPr bwMode="auto">
          <a:xfrm>
            <a:off x="0" y="-23813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2"/>
          <p:cNvSpPr txBox="1">
            <a:spLocks noChangeArrowheads="1"/>
          </p:cNvSpPr>
          <p:nvPr/>
        </p:nvSpPr>
        <p:spPr bwMode="auto">
          <a:xfrm>
            <a:off x="1258888" y="2551113"/>
            <a:ext cx="312737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3600">
                <a:latin typeface="Georgia" pitchFamily="18" charset="0"/>
              </a:rPr>
              <a:t>Ile potrwa</a:t>
            </a:r>
          </a:p>
          <a:p>
            <a:r>
              <a:rPr lang="pl-PL" altLang="pl-PL" sz="3600">
                <a:latin typeface="Georgia" pitchFamily="18" charset="0"/>
              </a:rPr>
              <a:t>okres naszego </a:t>
            </a:r>
          </a:p>
          <a:p>
            <a:r>
              <a:rPr lang="pl-PL" altLang="pl-PL" sz="3600">
                <a:latin typeface="Georgia" pitchFamily="18" charset="0"/>
              </a:rPr>
              <a:t>kształcenia? </a:t>
            </a:r>
          </a:p>
        </p:txBody>
      </p:sp>
      <p:pic>
        <p:nvPicPr>
          <p:cNvPr id="8195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797050"/>
            <a:ext cx="32623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-468560" y="166328"/>
          <a:ext cx="892800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561606-9376-4BED-9FDF-E66A2D818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8B561606-9376-4BED-9FDF-E66A2D818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8B561606-9376-4BED-9FDF-E66A2D818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graphicEl>
                                              <a:dgm id="{8B561606-9376-4BED-9FDF-E66A2D8181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EA5341-CD95-4C50-9A5E-413767CC9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66EA5341-CD95-4C50-9A5E-413767CC9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66EA5341-CD95-4C50-9A5E-413767CC9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66EA5341-CD95-4C50-9A5E-413767CC9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80B3EC-61A2-4AC6-B686-73284D856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9480B3EC-61A2-4AC6-B686-73284D856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9480B3EC-61A2-4AC6-B686-73284D856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9480B3EC-61A2-4AC6-B686-73284D8569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F414A-C329-4534-A440-6FFBAAF58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90CF414A-C329-4534-A440-6FFBAAF58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90CF414A-C329-4534-A440-6FFBAAF58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dgm id="{90CF414A-C329-4534-A440-6FFBAAF58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292F3D-70D1-490E-B7AB-88273289C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0A292F3D-70D1-490E-B7AB-88273289C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0A292F3D-70D1-490E-B7AB-88273289C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graphicEl>
                                              <a:dgm id="{0A292F3D-70D1-490E-B7AB-88273289C0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9DE5EF-81B5-4E54-AEA8-A58063EB6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3F9DE5EF-81B5-4E54-AEA8-A58063EB6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3F9DE5EF-81B5-4E54-AEA8-A58063EB6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F9DE5EF-81B5-4E54-AEA8-A58063EB6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F1D213-179D-429B-9C29-C07CE8932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52F1D213-179D-429B-9C29-C07CE8932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52F1D213-179D-429B-9C29-C07CE8932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graphicEl>
                                              <a:dgm id="{52F1D213-179D-429B-9C29-C07CE89320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ole tekstowe 2"/>
          <p:cNvSpPr txBox="1">
            <a:spLocks noChangeArrowheads="1"/>
          </p:cNvSpPr>
          <p:nvPr/>
        </p:nvSpPr>
        <p:spPr bwMode="auto">
          <a:xfrm>
            <a:off x="582613" y="2781300"/>
            <a:ext cx="4340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3600">
                <a:latin typeface="Georgia" pitchFamily="18" charset="0"/>
              </a:rPr>
              <a:t>Gotowanie to Nasza </a:t>
            </a:r>
          </a:p>
          <a:p>
            <a:r>
              <a:rPr lang="pl-PL" altLang="pl-PL" sz="3600">
                <a:latin typeface="Georgia" pitchFamily="18" charset="0"/>
              </a:rPr>
              <a:t>Wspólna Pasja</a:t>
            </a:r>
          </a:p>
        </p:txBody>
      </p:sp>
      <p:pic>
        <p:nvPicPr>
          <p:cNvPr id="9219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7488" y="1797050"/>
            <a:ext cx="32639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az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584575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Obraz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0388" y="0"/>
            <a:ext cx="47736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Obraz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6350"/>
            <a:ext cx="5130801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9288" y="-106363"/>
            <a:ext cx="10442576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le tekstowe 2"/>
          <p:cNvSpPr txBox="1">
            <a:spLocks noChangeArrowheads="1"/>
          </p:cNvSpPr>
          <p:nvPr/>
        </p:nvSpPr>
        <p:spPr bwMode="auto">
          <a:xfrm>
            <a:off x="428625" y="2714625"/>
            <a:ext cx="8358188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dirty="0"/>
              <a:t>Dzień dobry, nazywam się Marcin </a:t>
            </a:r>
            <a:r>
              <a:rPr lang="pl-PL" sz="2400" dirty="0" err="1"/>
              <a:t>Kępowicz</a:t>
            </a:r>
            <a:r>
              <a:rPr lang="pl-PL" sz="2400" dirty="0"/>
              <a:t>, jestem dyrektorem Zespołu Szkół Rolniczych Centrum Kształcenia Zawodowego w Pszczelej Woli. Za chwilę obejrzycie krótką prezentację dotyczącą jednego z wielu kierunków kształcenia w naszej szkole. Mam nadzieje, że wybierzecie naukę właśnie w naszej placówce, że będzie to Wasz zawodowy strzał w dziesiątkę i od września razem będziemy tworzyć niepowtarzalną </a:t>
            </a:r>
            <a:r>
              <a:rPr lang="pl-PL" sz="2400" dirty="0" err="1"/>
              <a:t>pszczelowolską</a:t>
            </a:r>
            <a:r>
              <a:rPr lang="pl-PL" sz="2400" dirty="0"/>
              <a:t> społeczność.</a:t>
            </a:r>
          </a:p>
        </p:txBody>
      </p:sp>
      <p:pic>
        <p:nvPicPr>
          <p:cNvPr id="5123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285750"/>
            <a:ext cx="20145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az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675" y="-6350"/>
            <a:ext cx="5138738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Obraz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-4763"/>
            <a:ext cx="51435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az 3"/>
          <p:cNvPicPr>
            <a:picLocks noChangeAspect="1" noChangeArrowheads="1"/>
          </p:cNvPicPr>
          <p:nvPr/>
        </p:nvPicPr>
        <p:blipFill>
          <a:blip r:embed="rId2"/>
          <a:srcRect l="15729" r="2605" b="8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10333038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ole tekstowe 2"/>
          <p:cNvSpPr txBox="1">
            <a:spLocks noChangeArrowheads="1"/>
          </p:cNvSpPr>
          <p:nvPr/>
        </p:nvSpPr>
        <p:spPr bwMode="auto">
          <a:xfrm>
            <a:off x="395288" y="2828925"/>
            <a:ext cx="47355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 sz="3600">
                <a:latin typeface="Georgia" pitchFamily="18" charset="0"/>
              </a:rPr>
              <a:t>Z przymrużeniem oka </a:t>
            </a:r>
          </a:p>
          <a:p>
            <a:pPr algn="ctr"/>
            <a:r>
              <a:rPr lang="pl-PL" altLang="pl-PL" sz="3600">
                <a:latin typeface="Georgia" pitchFamily="18" charset="0"/>
                <a:sym typeface="Wingdings" pitchFamily="2" charset="2"/>
              </a:rPr>
              <a:t>;)</a:t>
            </a:r>
            <a:endParaRPr lang="pl-PL" altLang="pl-PL" sz="3600">
              <a:latin typeface="Georgia" pitchFamily="18" charset="0"/>
            </a:endParaRPr>
          </a:p>
        </p:txBody>
      </p:sp>
      <p:pic>
        <p:nvPicPr>
          <p:cNvPr id="18435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7663" y="1797050"/>
            <a:ext cx="32639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az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03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ole tekstowe 2"/>
          <p:cNvSpPr txBox="1">
            <a:spLocks noChangeArrowheads="1"/>
          </p:cNvSpPr>
          <p:nvPr/>
        </p:nvSpPr>
        <p:spPr bwMode="auto">
          <a:xfrm>
            <a:off x="1187450" y="3044825"/>
            <a:ext cx="31448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4400">
                <a:latin typeface="Georgia" pitchFamily="18" charset="0"/>
              </a:rPr>
              <a:t>Z Sukcesem</a:t>
            </a:r>
          </a:p>
        </p:txBody>
      </p:sp>
      <p:pic>
        <p:nvPicPr>
          <p:cNvPr id="24579" name="Obraz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797050"/>
            <a:ext cx="32623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loudroom---Hey-Now-Now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loudroom---Hey-Now-Now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0513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16463" cy="5278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le tekstowe 2"/>
          <p:cNvSpPr txBox="1">
            <a:spLocks noChangeArrowheads="1"/>
          </p:cNvSpPr>
          <p:nvPr/>
        </p:nvSpPr>
        <p:spPr bwMode="auto">
          <a:xfrm>
            <a:off x="615950" y="347663"/>
            <a:ext cx="7912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 sz="3200">
                <a:latin typeface="Georgia" pitchFamily="18" charset="0"/>
              </a:rPr>
              <a:t>Dlaczego warto się uczyć w Pszczelej Woli?</a:t>
            </a:r>
          </a:p>
        </p:txBody>
      </p:sp>
      <p:pic>
        <p:nvPicPr>
          <p:cNvPr id="5123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0050" y="1797050"/>
            <a:ext cx="32639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pole tekstowe 4"/>
          <p:cNvSpPr txBox="1">
            <a:spLocks noChangeArrowheads="1"/>
          </p:cNvSpPr>
          <p:nvPr/>
        </p:nvSpPr>
        <p:spPr bwMode="auto">
          <a:xfrm>
            <a:off x="557213" y="931863"/>
            <a:ext cx="8029575" cy="4994275"/>
          </a:xfrm>
          <a:prstGeom prst="rect">
            <a:avLst/>
          </a:prstGeom>
          <a:solidFill>
            <a:srgbClr val="F5CB77">
              <a:alpha val="8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l-PL" altLang="pl-PL">
                <a:latin typeface="Georgia" pitchFamily="18" charset="0"/>
              </a:rPr>
              <a:t>Umożliwiamy zdobycie zawodu atrakcyjnego na rynku pracy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l-PL" altLang="pl-PL">
                <a:latin typeface="Georgia" pitchFamily="18" charset="0"/>
              </a:rPr>
              <a:t>Przygotowujemy do egzaminów zawodowych i egzaminu maturalnego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l-PL" altLang="pl-PL">
                <a:latin typeface="Georgia" pitchFamily="18" charset="0"/>
              </a:rPr>
              <a:t>Wspieramy rozwój pasji i zainteresowań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l-PL" altLang="pl-PL">
                <a:latin typeface="Georgia" pitchFamily="18" charset="0"/>
              </a:rPr>
              <a:t>Oferujemy staże oraz praktyki w kraju i za granicą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l-PL" altLang="pl-PL">
                <a:latin typeface="Georgia" pitchFamily="18" charset="0"/>
              </a:rPr>
              <a:t>Uczestniczymy w programie Erasmus+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l-PL" altLang="pl-PL">
                <a:latin typeface="Georgia" pitchFamily="18" charset="0"/>
              </a:rPr>
              <a:t>Prowadzimy liczne projekty edukacyjne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l-PL" altLang="pl-PL">
                <a:latin typeface="Georgia" pitchFamily="18" charset="0"/>
              </a:rPr>
              <a:t>Zapewniamy zakwaterowanie w internacie oraz dowóz młodzieży z okolicy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l-PL" altLang="pl-PL">
                <a:latin typeface="Georgia" pitchFamily="18" charset="0"/>
              </a:rPr>
              <a:t>Dysponujemy dobrymi warunkami do uprawiania sportu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l-PL" altLang="pl-PL">
                <a:latin typeface="Georgia" pitchFamily="18" charset="0"/>
              </a:rPr>
              <a:t>Tworzymy miłą atmosferę nauczania w międzynarodowym gronie</a:t>
            </a:r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az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5160963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Obraz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26988"/>
            <a:ext cx="460216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az 3"/>
          <p:cNvPicPr>
            <a:picLocks noChangeAspect="1" noChangeArrowheads="1"/>
          </p:cNvPicPr>
          <p:nvPr/>
        </p:nvPicPr>
        <p:blipFill>
          <a:blip r:embed="rId2"/>
          <a:srcRect l="41505" r="78" b="21852"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az 3"/>
          <p:cNvPicPr>
            <a:picLocks noChangeAspect="1" noChangeArrowheads="1"/>
          </p:cNvPicPr>
          <p:nvPr/>
        </p:nvPicPr>
        <p:blipFill>
          <a:blip r:embed="rId2"/>
          <a:srcRect l="10339" r="146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az 3"/>
          <p:cNvPicPr>
            <a:picLocks noChangeAspect="1" noChangeArrowheads="1"/>
          </p:cNvPicPr>
          <p:nvPr/>
        </p:nvPicPr>
        <p:blipFill>
          <a:blip r:embed="rId2"/>
          <a:srcRect l="9753" r="9753"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az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8963" y="0"/>
            <a:ext cx="103219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3725" y="0"/>
            <a:ext cx="1033145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az 3"/>
          <p:cNvPicPr>
            <a:picLocks noChangeAspect="1" noChangeArrowheads="1"/>
          </p:cNvPicPr>
          <p:nvPr/>
        </p:nvPicPr>
        <p:blipFill>
          <a:blip r:embed="rId2"/>
          <a:srcRect l="39763" r="14668"/>
          <a:stretch>
            <a:fillRect/>
          </a:stretch>
        </p:blipFill>
        <p:spPr bwMode="auto">
          <a:xfrm>
            <a:off x="0" y="0"/>
            <a:ext cx="555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Obraz 5"/>
          <p:cNvPicPr>
            <a:picLocks noChangeAspect="1" noChangeArrowheads="1"/>
          </p:cNvPicPr>
          <p:nvPr/>
        </p:nvPicPr>
        <p:blipFill>
          <a:blip r:embed="rId3"/>
          <a:srcRect l="13222" r="16780"/>
          <a:stretch>
            <a:fillRect/>
          </a:stretch>
        </p:blipFill>
        <p:spPr bwMode="auto">
          <a:xfrm>
            <a:off x="5556250" y="0"/>
            <a:ext cx="3600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3725" y="0"/>
            <a:ext cx="1033145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le tekstowe 2"/>
          <p:cNvSpPr txBox="1">
            <a:spLocks noChangeArrowheads="1"/>
          </p:cNvSpPr>
          <p:nvPr/>
        </p:nvSpPr>
        <p:spPr bwMode="auto">
          <a:xfrm>
            <a:off x="755650" y="2128838"/>
            <a:ext cx="4276725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altLang="pl-PL" sz="2800">
                <a:latin typeface="Georgia" pitchFamily="18" charset="0"/>
              </a:rPr>
              <a:t>Technikum Pszczelarskie</a:t>
            </a:r>
          </a:p>
          <a:p>
            <a:pPr algn="ctr">
              <a:lnSpc>
                <a:spcPct val="150000"/>
              </a:lnSpc>
            </a:pPr>
            <a:r>
              <a:rPr lang="pl-PL" altLang="pl-PL" sz="2800">
                <a:latin typeface="Georgia" pitchFamily="18" charset="0"/>
              </a:rPr>
              <a:t>Kształcące w Zawodzie </a:t>
            </a:r>
          </a:p>
          <a:p>
            <a:pPr algn="ctr">
              <a:lnSpc>
                <a:spcPct val="150000"/>
              </a:lnSpc>
            </a:pPr>
            <a:r>
              <a:rPr lang="pl-PL" altLang="pl-PL" sz="2800">
                <a:latin typeface="Georgia" pitchFamily="18" charset="0"/>
              </a:rPr>
              <a:t>Technik Żywienia i Usług </a:t>
            </a:r>
          </a:p>
          <a:p>
            <a:pPr algn="ctr">
              <a:lnSpc>
                <a:spcPct val="150000"/>
              </a:lnSpc>
            </a:pPr>
            <a:r>
              <a:rPr lang="pl-PL" altLang="pl-PL" sz="2800">
                <a:latin typeface="Georgia" pitchFamily="18" charset="0"/>
              </a:rPr>
              <a:t>Gastronomicznych</a:t>
            </a:r>
          </a:p>
        </p:txBody>
      </p:sp>
      <p:pic>
        <p:nvPicPr>
          <p:cNvPr id="6147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8463" y="1797050"/>
            <a:ext cx="32639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ole tekstowe 2"/>
          <p:cNvSpPr txBox="1">
            <a:spLocks noChangeArrowheads="1"/>
          </p:cNvSpPr>
          <p:nvPr/>
        </p:nvSpPr>
        <p:spPr bwMode="auto">
          <a:xfrm>
            <a:off x="2047875" y="3044825"/>
            <a:ext cx="50482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4400">
                <a:latin typeface="Georgia" pitchFamily="18" charset="0"/>
              </a:rPr>
              <a:t>Czasem z porażką…</a:t>
            </a:r>
          </a:p>
        </p:txBody>
      </p:sp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277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0" grpId="1"/>
      <p:bldP spid="32770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5184775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Obraz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3025" y="0"/>
            <a:ext cx="39909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Obraz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2550" y="3929063"/>
            <a:ext cx="39814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ole tekstowe 2"/>
          <p:cNvSpPr txBox="1">
            <a:spLocks noChangeArrowheads="1"/>
          </p:cNvSpPr>
          <p:nvPr/>
        </p:nvSpPr>
        <p:spPr bwMode="auto">
          <a:xfrm>
            <a:off x="971550" y="2705100"/>
            <a:ext cx="34051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4400">
                <a:latin typeface="Georgia" pitchFamily="18" charset="0"/>
              </a:rPr>
              <a:t>Ale zawsze </a:t>
            </a:r>
          </a:p>
          <a:p>
            <a:r>
              <a:rPr lang="pl-PL" altLang="pl-PL" sz="4400">
                <a:latin typeface="Georgia" pitchFamily="18" charset="0"/>
              </a:rPr>
              <a:t>do przodu </a:t>
            </a:r>
            <a:r>
              <a:rPr lang="pl-PL" altLang="pl-PL" sz="4400">
                <a:latin typeface="Georgia" pitchFamily="18" charset="0"/>
                <a:sym typeface="Wingdings" pitchFamily="2" charset="2"/>
              </a:rPr>
              <a:t></a:t>
            </a:r>
            <a:endParaRPr lang="pl-PL" altLang="pl-PL" sz="4400">
              <a:latin typeface="Georgia" pitchFamily="18" charset="0"/>
            </a:endParaRPr>
          </a:p>
        </p:txBody>
      </p:sp>
      <p:pic>
        <p:nvPicPr>
          <p:cNvPr id="34819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797050"/>
            <a:ext cx="32623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az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az 3"/>
          <p:cNvPicPr>
            <a:picLocks noChangeAspect="1" noChangeArrowheads="1"/>
          </p:cNvPicPr>
          <p:nvPr/>
        </p:nvPicPr>
        <p:blipFill>
          <a:blip r:embed="rId2" cstate="print"/>
          <a:srcRect l="22083"/>
          <a:stretch>
            <a:fillRect/>
          </a:stretch>
        </p:blipFill>
        <p:spPr bwMode="auto">
          <a:xfrm>
            <a:off x="0" y="0"/>
            <a:ext cx="4008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Obraz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8438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ole tekstowe 2"/>
          <p:cNvSpPr txBox="1">
            <a:spLocks noChangeArrowheads="1"/>
          </p:cNvSpPr>
          <p:nvPr/>
        </p:nvSpPr>
        <p:spPr bwMode="auto">
          <a:xfrm>
            <a:off x="1042988" y="2705100"/>
            <a:ext cx="33575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 sz="4400">
                <a:latin typeface="Georgia" pitchFamily="18" charset="0"/>
              </a:rPr>
              <a:t>Projekty </a:t>
            </a:r>
          </a:p>
          <a:p>
            <a:pPr algn="ctr"/>
            <a:r>
              <a:rPr lang="pl-PL" altLang="pl-PL" sz="4400">
                <a:latin typeface="Georgia" pitchFamily="18" charset="0"/>
              </a:rPr>
              <a:t>Zagraniczne </a:t>
            </a:r>
          </a:p>
        </p:txBody>
      </p:sp>
      <p:pic>
        <p:nvPicPr>
          <p:cNvPr id="34819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797050"/>
            <a:ext cx="32623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az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az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az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ole tekstowe 2"/>
          <p:cNvSpPr txBox="1">
            <a:spLocks noChangeArrowheads="1"/>
          </p:cNvSpPr>
          <p:nvPr/>
        </p:nvSpPr>
        <p:spPr bwMode="auto">
          <a:xfrm>
            <a:off x="971550" y="2705100"/>
            <a:ext cx="32702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4400">
                <a:latin typeface="Georgia" pitchFamily="18" charset="0"/>
              </a:rPr>
              <a:t>Dziękujemy </a:t>
            </a:r>
          </a:p>
          <a:p>
            <a:r>
              <a:rPr lang="pl-PL" altLang="pl-PL" sz="4400">
                <a:latin typeface="Georgia" pitchFamily="18" charset="0"/>
              </a:rPr>
              <a:t>za uwagę </a:t>
            </a:r>
            <a:r>
              <a:rPr lang="pl-PL" altLang="pl-PL" sz="4400">
                <a:latin typeface="Georgia" pitchFamily="18" charset="0"/>
                <a:sym typeface="Wingdings" pitchFamily="2" charset="2"/>
              </a:rPr>
              <a:t></a:t>
            </a:r>
            <a:endParaRPr lang="pl-PL" altLang="pl-PL" sz="4400">
              <a:latin typeface="Georgia" pitchFamily="18" charset="0"/>
            </a:endParaRPr>
          </a:p>
        </p:txBody>
      </p:sp>
      <p:pic>
        <p:nvPicPr>
          <p:cNvPr id="44035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797050"/>
            <a:ext cx="32623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2"/>
          <p:cNvSpPr txBox="1">
            <a:spLocks noChangeArrowheads="1"/>
          </p:cNvSpPr>
          <p:nvPr/>
        </p:nvSpPr>
        <p:spPr bwMode="auto">
          <a:xfrm>
            <a:off x="931863" y="3105150"/>
            <a:ext cx="36401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3600">
                <a:latin typeface="Georgia" pitchFamily="18" charset="0"/>
              </a:rPr>
              <a:t>Nasze Pracownie</a:t>
            </a:r>
          </a:p>
        </p:txBody>
      </p:sp>
      <p:pic>
        <p:nvPicPr>
          <p:cNvPr id="8195" name="Obraz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797050"/>
            <a:ext cx="32623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az 2"/>
          <p:cNvPicPr>
            <a:picLocks noChangeAspect="1" noChangeArrowheads="1"/>
          </p:cNvPicPr>
          <p:nvPr/>
        </p:nvPicPr>
        <p:blipFill>
          <a:blip r:embed="rId2"/>
          <a:srcRect r="249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az 3"/>
          <p:cNvPicPr>
            <a:picLocks noChangeAspect="1" noChangeArrowheads="1"/>
          </p:cNvPicPr>
          <p:nvPr/>
        </p:nvPicPr>
        <p:blipFill>
          <a:blip r:embed="rId2"/>
          <a:srcRect l="12540" r="12540"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3296</TotalTime>
  <Words>223</Words>
  <Application>Microsoft Office PowerPoint</Application>
  <PresentationFormat>Pokaz na ekranie (4:3)</PresentationFormat>
  <Paragraphs>51</Paragraphs>
  <Slides>58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5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48607753403</dc:creator>
  <cp:lastModifiedBy>zsr ckz</cp:lastModifiedBy>
  <cp:revision>126</cp:revision>
  <dcterms:created xsi:type="dcterms:W3CDTF">2021-01-20T16:08:23Z</dcterms:created>
  <dcterms:modified xsi:type="dcterms:W3CDTF">2021-04-20T12:34:37Z</dcterms:modified>
</cp:coreProperties>
</file>