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" initials="M" lastIdx="1" clrIdx="0">
    <p:extLst>
      <p:ext uri="{19B8F6BF-5375-455C-9EA6-DF929625EA0E}">
        <p15:presenceInfo xmlns:p15="http://schemas.microsoft.com/office/powerpoint/2012/main" userId="Ma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6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21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90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56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4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04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26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42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1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56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67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0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60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6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F21E06-9A8B-4BAF-A76E-D5B7FDF9AF59}" type="datetimeFigureOut">
              <a:rPr lang="pl-PL" smtClean="0"/>
              <a:t>2021-02-09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7B62-71F3-43DA-83D0-3067501CAC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050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55DF3108-4E1F-4790-94D9-B684ADDA6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9091" r="158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D06533C-DA4F-4EFB-98CA-7D20F4C5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54" y="2146291"/>
            <a:ext cx="9797630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PIERWSZY SEMESTR ZA 								NAMI…</a:t>
            </a:r>
            <a:br>
              <a:rPr lang="pl-PL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en-US" sz="7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raci z karaibów muzyka">
            <a:hlinkClick r:id="" action="ppaction://media"/>
            <a:extLst>
              <a:ext uri="{FF2B5EF4-FFF2-40B4-BE49-F238E27FC236}">
                <a16:creationId xmlns:a16="http://schemas.microsoft.com/office/drawing/2014/main" id="{AB5917EE-2369-49F5-B275-BCE96B007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7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1F7BC-5F6D-4E1F-932F-AC5A4F24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94" y="3927072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4800" i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ZBI</a:t>
            </a:r>
            <a:r>
              <a:rPr lang="pl-PL" sz="4800" i="1" dirty="0">
                <a:solidFill>
                  <a:schemeClr val="accent6">
                    <a:lumMod val="75000"/>
                  </a:schemeClr>
                </a:solidFill>
              </a:rPr>
              <a:t>ÓRKA KARMY DLA SCHRONISKA PODCZAS DYSKOTEKI SZKOLNEJ</a:t>
            </a:r>
            <a:endParaRPr lang="en-US" sz="4800" i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Brak opisu.">
            <a:extLst>
              <a:ext uri="{FF2B5EF4-FFF2-40B4-BE49-F238E27FC236}">
                <a16:creationId xmlns:a16="http://schemas.microsoft.com/office/drawing/2014/main" id="{E7574616-74EA-461E-83BE-338D63B89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r="2" b="29810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ak opisu.">
            <a:extLst>
              <a:ext uri="{FF2B5EF4-FFF2-40B4-BE49-F238E27FC236}">
                <a16:creationId xmlns:a16="http://schemas.microsoft.com/office/drawing/2014/main" id="{25158641-0C2F-42F8-BED6-5F5060292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rak opisu.">
            <a:extLst>
              <a:ext uri="{FF2B5EF4-FFF2-40B4-BE49-F238E27FC236}">
                <a16:creationId xmlns:a16="http://schemas.microsoft.com/office/drawing/2014/main" id="{1CB09937-E6D6-4563-9B89-89C7C9CD7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4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3F0DA65-1535-4730-8AE0-A19C45B0B04D}"/>
              </a:ext>
            </a:extLst>
          </p:cNvPr>
          <p:cNvSpPr/>
          <p:nvPr/>
        </p:nvSpPr>
        <p:spPr>
          <a:xfrm>
            <a:off x="6003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769C964-5BE9-444D-8DA3-1D9CA66D04A5}"/>
              </a:ext>
            </a:extLst>
          </p:cNvPr>
          <p:cNvSpPr/>
          <p:nvPr/>
        </p:nvSpPr>
        <p:spPr>
          <a:xfrm>
            <a:off x="1363838" y="491989"/>
            <a:ext cx="946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UDZIAŁ W AKCJI „NAKARM PSA”</a:t>
            </a:r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196" name="Picture 4" descr="tychy.info: Nakarm psa z OLX - zgłoś tyskie schronisko! - Tychy">
            <a:extLst>
              <a:ext uri="{FF2B5EF4-FFF2-40B4-BE49-F238E27FC236}">
                <a16:creationId xmlns:a16="http://schemas.microsoft.com/office/drawing/2014/main" id="{A383C27D-4028-47F8-91D1-BAA9C7B5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89" y="1415319"/>
            <a:ext cx="5387271" cy="54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3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96E6A6-BCDE-428E-9546-2198311B1F53}"/>
              </a:ext>
            </a:extLst>
          </p:cNvPr>
          <p:cNvSpPr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ZBIÓRKA NAKRĘTEK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DLA HOSPICJUM im. MAŁEGO KSIĘCIA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W LUBLINIE</a:t>
            </a:r>
            <a:endParaRPr lang="en-US" sz="3800" b="1" cap="none" spc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Zakręcona akcja – Lubelskie Hospicjum dla Dzieci im. Małego Księcia">
            <a:extLst>
              <a:ext uri="{FF2B5EF4-FFF2-40B4-BE49-F238E27FC236}">
                <a16:creationId xmlns:a16="http://schemas.microsoft.com/office/drawing/2014/main" id="{663F9A40-30DC-4888-9088-7D3F3F496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r="2180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56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F90D97-88B6-49BF-832C-D2954143D6B7}"/>
              </a:ext>
            </a:extLst>
          </p:cNvPr>
          <p:cNvSpPr/>
          <p:nvPr/>
        </p:nvSpPr>
        <p:spPr>
          <a:xfrm>
            <a:off x="1230640" y="1476975"/>
            <a:ext cx="97307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AKCJA „CZAPKA MIKOŁAJA”</a:t>
            </a:r>
          </a:p>
        </p:txBody>
      </p:sp>
    </p:spTree>
    <p:extLst>
      <p:ext uri="{BB962C8B-B14F-4D97-AF65-F5344CB8AC3E}">
        <p14:creationId xmlns:p14="http://schemas.microsoft.com/office/powerpoint/2010/main" val="216327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4040C93-D67A-486D-BC8D-1BA78F19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6" y="0"/>
            <a:ext cx="3165231" cy="6858000"/>
          </a:xfrm>
          <a:prstGeom prst="rect">
            <a:avLst/>
          </a:prstGeom>
        </p:spPr>
      </p:pic>
      <p:pic>
        <p:nvPicPr>
          <p:cNvPr id="7" name="Obraz 6" descr="Obraz zawierający tekst, przybranie głowy&#10;&#10;Opis wygenerowany automatycznie">
            <a:extLst>
              <a:ext uri="{FF2B5EF4-FFF2-40B4-BE49-F238E27FC236}">
                <a16:creationId xmlns:a16="http://schemas.microsoft.com/office/drawing/2014/main" id="{C0FA29AA-1B6D-4C1D-A263-5DD701D5C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11" y="0"/>
            <a:ext cx="3165231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50F0217-B7BC-4F08-B997-AA51BAD83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71" y="0"/>
            <a:ext cx="316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k dostępnego opisu zdjęcia.">
            <a:extLst>
              <a:ext uri="{FF2B5EF4-FFF2-40B4-BE49-F238E27FC236}">
                <a16:creationId xmlns:a16="http://schemas.microsoft.com/office/drawing/2014/main" id="{7E8982C4-910F-427C-B5AB-3ED93D43E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2" b="2709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0FFC520-749F-4A8B-9C01-CF38C91A7D64}"/>
              </a:ext>
            </a:extLst>
          </p:cNvPr>
          <p:cNvSpPr/>
          <p:nvPr/>
        </p:nvSpPr>
        <p:spPr>
          <a:xfrm>
            <a:off x="1262048" y="2579599"/>
            <a:ext cx="96679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BLUZY Z LOGO SZKOŁY</a:t>
            </a:r>
          </a:p>
        </p:txBody>
      </p:sp>
    </p:spTree>
    <p:extLst>
      <p:ext uri="{BB962C8B-B14F-4D97-AF65-F5344CB8AC3E}">
        <p14:creationId xmlns:p14="http://schemas.microsoft.com/office/powerpoint/2010/main" val="77028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że być zdjęciem przedstawiającym odzież wierzchnia">
            <a:extLst>
              <a:ext uri="{FF2B5EF4-FFF2-40B4-BE49-F238E27FC236}">
                <a16:creationId xmlns:a16="http://schemas.microsoft.com/office/drawing/2014/main" id="{A161C213-145C-4D42-BA77-FDA25182A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6" r="10221" b="-6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oże być zdjęciem przedstawiającym odzież wierzchnia">
            <a:extLst>
              <a:ext uri="{FF2B5EF4-FFF2-40B4-BE49-F238E27FC236}">
                <a16:creationId xmlns:a16="http://schemas.microsoft.com/office/drawing/2014/main" id="{2817C1F1-0C13-4D9D-BDDF-6DD00F90D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r="8429" b="3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BDBAA6C6-BF36-421B-98C3-0AA462813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r="-2" b="6472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oże być zdjęciem przedstawiającym ‎odzież wierzchnia i ‎tekst „‎LICEUM JEŻDZIECKIE BluzUp LICEUM JEŻDZIECKIE LICEUM JEŻDZIECKIE LICEUM ר JEŻDZIECKIE LICEUL JEZOZIECKIE LICEUM JEŻDZIECKIE‎”‎‎">
            <a:extLst>
              <a:ext uri="{FF2B5EF4-FFF2-40B4-BE49-F238E27FC236}">
                <a16:creationId xmlns:a16="http://schemas.microsoft.com/office/drawing/2014/main" id="{44BA2B9B-3977-4EB3-A0F2-DB5F330F7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r="6284" b="4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5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że być zdjęciem przedstawiającym 1 osoba i przyroda">
            <a:extLst>
              <a:ext uri="{FF2B5EF4-FFF2-40B4-BE49-F238E27FC236}">
                <a16:creationId xmlns:a16="http://schemas.microsoft.com/office/drawing/2014/main" id="{CC12340F-6165-4B26-AF0C-DE519BDA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r="-2" b="46971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że być zdjęciem przedstawiającym 1 osoba i w budynku">
            <a:extLst>
              <a:ext uri="{FF2B5EF4-FFF2-40B4-BE49-F238E27FC236}">
                <a16:creationId xmlns:a16="http://schemas.microsoft.com/office/drawing/2014/main" id="{AF57DF96-1E65-4F1B-B83B-2E60D524E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200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k opisu.">
            <a:extLst>
              <a:ext uri="{FF2B5EF4-FFF2-40B4-BE49-F238E27FC236}">
                <a16:creationId xmlns:a16="http://schemas.microsoft.com/office/drawing/2014/main" id="{7B4F7F84-E94E-4915-BC07-2D5BFFB86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r="10415" b="5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k opisu.">
            <a:extLst>
              <a:ext uri="{FF2B5EF4-FFF2-40B4-BE49-F238E27FC236}">
                <a16:creationId xmlns:a16="http://schemas.microsoft.com/office/drawing/2014/main" id="{6E52D0FF-0B17-429A-ACF0-8717A236A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r="-2" b="8611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6A6BDFE-D177-43BC-BF0A-7D8CAD58157D}"/>
              </a:ext>
            </a:extLst>
          </p:cNvPr>
          <p:cNvSpPr/>
          <p:nvPr/>
        </p:nvSpPr>
        <p:spPr>
          <a:xfrm>
            <a:off x="-94837" y="1617100"/>
            <a:ext cx="118880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WYBORY DO SAMORZĄDU UCZNIOWSKIEGO</a:t>
            </a:r>
          </a:p>
          <a:p>
            <a:pPr algn="ctr"/>
            <a:r>
              <a:rPr lang="pl-P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2020/2021</a:t>
            </a:r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98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06987D-0C0B-456D-B96F-40850CD64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r="588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D69BD30-2BEB-47A0-ABC2-8A597BA9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Przewodnicząca Samorządu Uczniowskiego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D392E-0265-4A1D-BFC8-ED52FDD8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b="1" i="1" dirty="0"/>
              <a:t>Karolina Wołoszyn</a:t>
            </a:r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9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8FF562-C1D2-4481-BA74-C5FC62BED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0" r="-2" b="21458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B404B4-0C7C-4ED2-9863-EFB515DA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Zastępca Przewodniczącej Samorządu Uczniowskiego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66EE2867-6D05-466C-A531-30CB27FB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b="1" i="1" dirty="0"/>
              <a:t>Aleksandra Kramek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7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255D2CE-9EC6-4D1E-887E-C771285E0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2640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4492BDA-3D64-46F8-96C0-2E174A0E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Zastępca Przewodniczącej Samorządu Uczniowskiego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32A5575-10EF-4CCE-B4A2-D5B78241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b="1" i="1" dirty="0"/>
              <a:t>Nikola </a:t>
            </a:r>
            <a:r>
              <a:rPr lang="pl-PL" b="1" i="1" dirty="0" err="1"/>
              <a:t>Korulczyk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1602F35-A869-4CA2-B0C3-44818A5A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" r="1" b="1115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BE32B79-7759-4B20-A7C0-F00BB6B5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Sekretarz Samorządu Uczniowskiego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A389B06-C4AC-477A-A2F1-2A694A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b="1" i="1" dirty="0"/>
              <a:t>Katarzyna Koźmińska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3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3B778FE-7165-423B-BFC9-E33E7AC15210}"/>
              </a:ext>
            </a:extLst>
          </p:cNvPr>
          <p:cNvSpPr/>
          <p:nvPr/>
        </p:nvSpPr>
        <p:spPr>
          <a:xfrm>
            <a:off x="1828799" y="1644242"/>
            <a:ext cx="76319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DYSKOTEKA SZKOLNA</a:t>
            </a:r>
          </a:p>
        </p:txBody>
      </p:sp>
    </p:spTree>
    <p:extLst>
      <p:ext uri="{BB962C8B-B14F-4D97-AF65-F5344CB8AC3E}">
        <p14:creationId xmlns:p14="http://schemas.microsoft.com/office/powerpoint/2010/main" val="376016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k opisu.">
            <a:extLst>
              <a:ext uri="{FF2B5EF4-FFF2-40B4-BE49-F238E27FC236}">
                <a16:creationId xmlns:a16="http://schemas.microsoft.com/office/drawing/2014/main" id="{64C3C575-CADB-4BBC-B532-4DE0E85C8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r="11836" b="-2"/>
          <a:stretch/>
        </p:blipFill>
        <p:spPr bwMode="auto">
          <a:xfrm>
            <a:off x="643467" y="746646"/>
            <a:ext cx="5294716" cy="53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rak opisu.">
            <a:extLst>
              <a:ext uri="{FF2B5EF4-FFF2-40B4-BE49-F238E27FC236}">
                <a16:creationId xmlns:a16="http://schemas.microsoft.com/office/drawing/2014/main" id="{11DF7D33-DA41-48E4-96E0-5E78474F6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11181" b="-2"/>
          <a:stretch/>
        </p:blipFill>
        <p:spPr bwMode="auto">
          <a:xfrm>
            <a:off x="6253817" y="749579"/>
            <a:ext cx="5294715" cy="53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3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rak opisu.">
            <a:extLst>
              <a:ext uri="{FF2B5EF4-FFF2-40B4-BE49-F238E27FC236}">
                <a16:creationId xmlns:a16="http://schemas.microsoft.com/office/drawing/2014/main" id="{A71D30F2-DA3B-4853-B856-2A5AFF148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11086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rak opisu.">
            <a:extLst>
              <a:ext uri="{FF2B5EF4-FFF2-40B4-BE49-F238E27FC236}">
                <a16:creationId xmlns:a16="http://schemas.microsoft.com/office/drawing/2014/main" id="{B46C7717-75DE-40EB-86AB-B11DBDD55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r="7985" b="-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5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sndAc>
          <p:endSnd/>
        </p:sndAc>
      </p:transition>
    </mc:Choice>
    <mc:Fallback>
      <p:transition spd="slow" advClick="0" advTm="4000">
        <p:sndAc>
          <p:endSnd/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77</Words>
  <Application>Microsoft Office PowerPoint</Application>
  <PresentationFormat>Panoramiczny</PresentationFormat>
  <Paragraphs>19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Jon</vt:lpstr>
      <vt:lpstr>PIERWSZY SEMESTR ZA         NAMI…  </vt:lpstr>
      <vt:lpstr>Prezentacja programu PowerPoint</vt:lpstr>
      <vt:lpstr>Przewodnicząca Samorządu Uczniowskiego</vt:lpstr>
      <vt:lpstr>Zastępca Przewodniczącej Samorządu Uczniowskiego</vt:lpstr>
      <vt:lpstr>Zastępca Przewodniczącej Samorządu Uczniowskiego</vt:lpstr>
      <vt:lpstr>Sekretarz Samorządu Uczniowskiego</vt:lpstr>
      <vt:lpstr>Prezentacja programu PowerPoint</vt:lpstr>
      <vt:lpstr>Prezentacja programu PowerPoint</vt:lpstr>
      <vt:lpstr>Prezentacja programu PowerPoint</vt:lpstr>
      <vt:lpstr>ZBIÓRKA KARMY DLA SCHRONISKA PODCZAS DYSKOTEKI SZKOLNEJ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</dc:creator>
  <cp:lastModifiedBy>Marek</cp:lastModifiedBy>
  <cp:revision>9</cp:revision>
  <dcterms:created xsi:type="dcterms:W3CDTF">2021-02-05T17:51:45Z</dcterms:created>
  <dcterms:modified xsi:type="dcterms:W3CDTF">2021-02-09T18:05:01Z</dcterms:modified>
</cp:coreProperties>
</file>